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15"/>
  </p:notesMasterIdLst>
  <p:sldIdLst>
    <p:sldId id="256" r:id="rId4"/>
    <p:sldId id="257" r:id="rId5"/>
    <p:sldId id="258" r:id="rId6"/>
    <p:sldId id="259" r:id="rId7"/>
    <p:sldId id="260" r:id="rId8"/>
    <p:sldId id="261" r:id="rId9"/>
    <p:sldId id="262" r:id="rId10"/>
    <p:sldId id="263" r:id="rId11"/>
    <p:sldId id="264" r:id="rId12"/>
    <p:sldId id="265" r:id="rId13"/>
    <p:sldId id="266" r:id="rId14"/>
  </p:sldIdLst>
  <p:sldSz cx="12192000" cy="6858000"/>
  <p:notesSz cx="6858000" cy="9144000"/>
  <p:custDataLst>
    <p:tags r:id="rId1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9" Type="http://schemas.openxmlformats.org/officeDocument/2006/relationships/tags" Target="tags/tag63.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notesMaster" Target="notesMasters/notesMaster1.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image" Target="../media/image9.png"/></Relationships>
</file>

<file path=ppt/drawings/_rels/vmlDrawing3.v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image" Target="../media/image9.png"/></Relationships>
</file>

<file path=ppt/drawings/_rels/vmlDrawing4.v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image" Target="../media/image9.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幻灯片图像占位符 1"/>
          <p:cNvSpPr>
            <a:spLocks noGrp="1" noRot="1" noChangeAspect="1" noTextEdit="1"/>
          </p:cNvSpPr>
          <p:nvPr>
            <p:ph type="sldImg"/>
          </p:nvPr>
        </p:nvSpPr>
        <p:spPr>
          <a:ln>
            <a:solidFill>
              <a:srgbClr val="000000">
                <a:alpha val="100000"/>
              </a:srgbClr>
            </a:solidFill>
            <a:miter lim="800000"/>
          </a:ln>
        </p:spPr>
      </p:sp>
      <p:sp>
        <p:nvSpPr>
          <p:cNvPr id="15363" name="备注占位符 2"/>
          <p:cNvSpPr>
            <a:spLocks noGrp="1"/>
          </p:cNvSpPr>
          <p:nvPr>
            <p:ph type="body" idx="1"/>
          </p:nvPr>
        </p:nvSpPr>
        <p:spPr>
          <a:noFill/>
          <a:ln>
            <a:noFill/>
          </a:ln>
        </p:spPr>
        <p:txBody>
          <a:bodyPr wrap="square" lIns="91440" tIns="45720" rIns="91440" bIns="45720" anchor="t" anchorCtr="0"/>
          <a:p>
            <a:pPr lvl="0" eaLnBrk="1" hangingPunct="1">
              <a:spcBef>
                <a:spcPct val="0"/>
              </a:spcBef>
            </a:pPr>
            <a:endParaRPr lang="zh-CN" altLang="en-US" dirty="0">
              <a:ea typeface="宋体" panose="02010600030101010101" pitchFamily="2" charset="-122"/>
            </a:endParaRPr>
          </a:p>
        </p:txBody>
      </p:sp>
      <p:sp>
        <p:nvSpPr>
          <p:cNvPr id="15364" name="灯片编号占位符 3"/>
          <p:cNvSpPr txBox="1">
            <a:spLocks noGrp="1"/>
          </p:cNvSpPr>
          <p:nvPr>
            <p:ph type="sldNum" sz="quarter"/>
          </p:nvPr>
        </p:nvSpPr>
        <p:spPr>
          <a:xfrm>
            <a:off x="3884613" y="8685213"/>
            <a:ext cx="2971800" cy="458787"/>
          </a:xfrm>
          <a:prstGeom prst="rect">
            <a:avLst/>
          </a:prstGeom>
          <a:noFill/>
          <a:ln w="9525">
            <a:noFill/>
          </a:ln>
        </p:spPr>
        <p:txBody>
          <a:bodyPr anchor="b" anchorCtr="0"/>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grpSp>
        <p:nvGrpSpPr>
          <p:cNvPr id="2056" name="Group 2"/>
          <p:cNvGrpSpPr/>
          <p:nvPr/>
        </p:nvGrpSpPr>
        <p:grpSpPr>
          <a:xfrm>
            <a:off x="0" y="2438400"/>
            <a:ext cx="12012084" cy="1052513"/>
            <a:chOff x="0" y="1536"/>
            <a:chExt cx="5675" cy="663"/>
          </a:xfrm>
        </p:grpSpPr>
        <p:grpSp>
          <p:nvGrpSpPr>
            <p:cNvPr id="2062" name="Group 3"/>
            <p:cNvGrpSpPr/>
            <p:nvPr/>
          </p:nvGrpSpPr>
          <p:grpSpPr>
            <a:xfrm>
              <a:off x="183" y="1604"/>
              <a:ext cx="448" cy="299"/>
              <a:chOff x="720" y="336"/>
              <a:chExt cx="624" cy="432"/>
            </a:xfrm>
          </p:grpSpPr>
          <p:sp>
            <p:nvSpPr>
              <p:cNvPr id="21" name="Rectangle 4"/>
              <p:cNvSpPr>
                <a:spLocks noChangeArrowheads="1"/>
              </p:cNvSpPr>
              <p:nvPr/>
            </p:nvSpPr>
            <p:spPr bwMode="auto">
              <a:xfrm>
                <a:off x="720" y="336"/>
                <a:ext cx="384" cy="432"/>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200" b="1">
                    <a:solidFill>
                      <a:srgbClr val="FF0000"/>
                    </a:solidFill>
                    <a:latin typeface="Times New Roman" panose="02020603050405020304" pitchFamily="18" charset="0"/>
                    <a:ea typeface="宋体" panose="02010600030101010101" pitchFamily="2" charset="-122"/>
                  </a:defRPr>
                </a:lvl1pPr>
                <a:lvl2pPr marL="742950" indent="-285750">
                  <a:defRPr sz="3200" b="1">
                    <a:solidFill>
                      <a:srgbClr val="FF0000"/>
                    </a:solidFill>
                    <a:latin typeface="Times New Roman" panose="02020603050405020304" pitchFamily="18" charset="0"/>
                    <a:ea typeface="宋体" panose="02010600030101010101" pitchFamily="2" charset="-122"/>
                  </a:defRPr>
                </a:lvl2pPr>
                <a:lvl3pPr marL="1143000" indent="-228600">
                  <a:defRPr sz="3200" b="1">
                    <a:solidFill>
                      <a:srgbClr val="FF0000"/>
                    </a:solidFill>
                    <a:latin typeface="Times New Roman" panose="02020603050405020304" pitchFamily="18" charset="0"/>
                    <a:ea typeface="宋体" panose="02010600030101010101" pitchFamily="2" charset="-122"/>
                  </a:defRPr>
                </a:lvl3pPr>
                <a:lvl4pPr marL="1600200" indent="-228600">
                  <a:defRPr sz="3200" b="1">
                    <a:solidFill>
                      <a:srgbClr val="FF0000"/>
                    </a:solidFill>
                    <a:latin typeface="Times New Roman" panose="02020603050405020304" pitchFamily="18" charset="0"/>
                    <a:ea typeface="宋体" panose="02010600030101010101" pitchFamily="2" charset="-122"/>
                  </a:defRPr>
                </a:lvl4pPr>
                <a:lvl5pPr marL="2057400" indent="-228600">
                  <a:defRPr sz="3200" b="1">
                    <a:solidFill>
                      <a:srgbClr val="FF0000"/>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3200" b="1" i="0" u="none" strike="noStrike" kern="1200" cap="none" spc="0" normalizeH="0" baseline="0" noProof="0" smtClean="0">
                  <a:ln>
                    <a:noFill/>
                  </a:ln>
                  <a:solidFill>
                    <a:srgbClr val="FF0000"/>
                  </a:solidFill>
                  <a:effectLst/>
                  <a:uLnTx/>
                  <a:uFillTx/>
                  <a:latin typeface="Times New Roman" panose="02020603050405020304" pitchFamily="18" charset="0"/>
                  <a:ea typeface="宋体" panose="02010600030101010101" pitchFamily="2" charset="-122"/>
                  <a:cs typeface="+mn-cs"/>
                </a:endParaRPr>
              </a:p>
            </p:txBody>
          </p:sp>
          <p:sp>
            <p:nvSpPr>
              <p:cNvPr id="22"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200" b="1">
                    <a:solidFill>
                      <a:srgbClr val="FF0000"/>
                    </a:solidFill>
                    <a:latin typeface="Times New Roman" panose="02020603050405020304" pitchFamily="18" charset="0"/>
                    <a:ea typeface="宋体" panose="02010600030101010101" pitchFamily="2" charset="-122"/>
                  </a:defRPr>
                </a:lvl1pPr>
                <a:lvl2pPr marL="742950" indent="-285750">
                  <a:defRPr sz="3200" b="1">
                    <a:solidFill>
                      <a:srgbClr val="FF0000"/>
                    </a:solidFill>
                    <a:latin typeface="Times New Roman" panose="02020603050405020304" pitchFamily="18" charset="0"/>
                    <a:ea typeface="宋体" panose="02010600030101010101" pitchFamily="2" charset="-122"/>
                  </a:defRPr>
                </a:lvl2pPr>
                <a:lvl3pPr marL="1143000" indent="-228600">
                  <a:defRPr sz="3200" b="1">
                    <a:solidFill>
                      <a:srgbClr val="FF0000"/>
                    </a:solidFill>
                    <a:latin typeface="Times New Roman" panose="02020603050405020304" pitchFamily="18" charset="0"/>
                    <a:ea typeface="宋体" panose="02010600030101010101" pitchFamily="2" charset="-122"/>
                  </a:defRPr>
                </a:lvl3pPr>
                <a:lvl4pPr marL="1600200" indent="-228600">
                  <a:defRPr sz="3200" b="1">
                    <a:solidFill>
                      <a:srgbClr val="FF0000"/>
                    </a:solidFill>
                    <a:latin typeface="Times New Roman" panose="02020603050405020304" pitchFamily="18" charset="0"/>
                    <a:ea typeface="宋体" panose="02010600030101010101" pitchFamily="2" charset="-122"/>
                  </a:defRPr>
                </a:lvl4pPr>
                <a:lvl5pPr marL="2057400" indent="-228600">
                  <a:defRPr sz="3200" b="1">
                    <a:solidFill>
                      <a:srgbClr val="FF0000"/>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3200" b="1" i="0" u="none" strike="noStrike" kern="1200" cap="none" spc="0" normalizeH="0" baseline="0" noProof="0" smtClean="0">
                  <a:ln>
                    <a:noFill/>
                  </a:ln>
                  <a:solidFill>
                    <a:srgbClr val="FF0000"/>
                  </a:solidFill>
                  <a:effectLst/>
                  <a:uLnTx/>
                  <a:uFillTx/>
                  <a:latin typeface="Times New Roman" panose="02020603050405020304" pitchFamily="18" charset="0"/>
                  <a:ea typeface="宋体" panose="02010600030101010101" pitchFamily="2" charset="-122"/>
                  <a:cs typeface="+mn-cs"/>
                </a:endParaRPr>
              </a:p>
            </p:txBody>
          </p:sp>
        </p:grpSp>
        <p:grpSp>
          <p:nvGrpSpPr>
            <p:cNvPr id="2063" name="Group 6"/>
            <p:cNvGrpSpPr/>
            <p:nvPr/>
          </p:nvGrpSpPr>
          <p:grpSpPr>
            <a:xfrm>
              <a:off x="261" y="1870"/>
              <a:ext cx="465" cy="299"/>
              <a:chOff x="912" y="2640"/>
              <a:chExt cx="672" cy="432"/>
            </a:xfrm>
          </p:grpSpPr>
          <p:sp>
            <p:nvSpPr>
              <p:cNvPr id="19" name="Rectangle 7"/>
              <p:cNvSpPr>
                <a:spLocks noChangeArrowheads="1"/>
              </p:cNvSpPr>
              <p:nvPr/>
            </p:nvSpPr>
            <p:spPr bwMode="auto">
              <a:xfrm>
                <a:off x="912" y="2640"/>
                <a:ext cx="384" cy="432"/>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200" b="1">
                    <a:solidFill>
                      <a:srgbClr val="FF0000"/>
                    </a:solidFill>
                    <a:latin typeface="Times New Roman" panose="02020603050405020304" pitchFamily="18" charset="0"/>
                    <a:ea typeface="宋体" panose="02010600030101010101" pitchFamily="2" charset="-122"/>
                  </a:defRPr>
                </a:lvl1pPr>
                <a:lvl2pPr marL="742950" indent="-285750">
                  <a:defRPr sz="3200" b="1">
                    <a:solidFill>
                      <a:srgbClr val="FF0000"/>
                    </a:solidFill>
                    <a:latin typeface="Times New Roman" panose="02020603050405020304" pitchFamily="18" charset="0"/>
                    <a:ea typeface="宋体" panose="02010600030101010101" pitchFamily="2" charset="-122"/>
                  </a:defRPr>
                </a:lvl2pPr>
                <a:lvl3pPr marL="1143000" indent="-228600">
                  <a:defRPr sz="3200" b="1">
                    <a:solidFill>
                      <a:srgbClr val="FF0000"/>
                    </a:solidFill>
                    <a:latin typeface="Times New Roman" panose="02020603050405020304" pitchFamily="18" charset="0"/>
                    <a:ea typeface="宋体" panose="02010600030101010101" pitchFamily="2" charset="-122"/>
                  </a:defRPr>
                </a:lvl3pPr>
                <a:lvl4pPr marL="1600200" indent="-228600">
                  <a:defRPr sz="3200" b="1">
                    <a:solidFill>
                      <a:srgbClr val="FF0000"/>
                    </a:solidFill>
                    <a:latin typeface="Times New Roman" panose="02020603050405020304" pitchFamily="18" charset="0"/>
                    <a:ea typeface="宋体" panose="02010600030101010101" pitchFamily="2" charset="-122"/>
                  </a:defRPr>
                </a:lvl4pPr>
                <a:lvl5pPr marL="2057400" indent="-228600">
                  <a:defRPr sz="3200" b="1">
                    <a:solidFill>
                      <a:srgbClr val="FF0000"/>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3200" b="1" i="0" u="none" strike="noStrike" kern="1200" cap="none" spc="0" normalizeH="0" baseline="0" noProof="0" smtClean="0">
                  <a:ln>
                    <a:noFill/>
                  </a:ln>
                  <a:solidFill>
                    <a:srgbClr val="FF0000"/>
                  </a:solidFill>
                  <a:effectLst/>
                  <a:uLnTx/>
                  <a:uFillTx/>
                  <a:latin typeface="Times New Roman" panose="02020603050405020304" pitchFamily="18" charset="0"/>
                  <a:ea typeface="宋体" panose="02010600030101010101" pitchFamily="2" charset="-122"/>
                  <a:cs typeface="+mn-cs"/>
                </a:endParaRPr>
              </a:p>
            </p:txBody>
          </p:sp>
          <p:sp>
            <p:nvSpPr>
              <p:cNvPr id="20" name="Rectangle 8"/>
              <p:cNvSpPr>
                <a:spLocks noChangeArrowheads="1"/>
              </p:cNvSpPr>
              <p:nvPr/>
            </p:nvSpPr>
            <p:spPr bwMode="auto">
              <a:xfrm>
                <a:off x="1249" y="2640"/>
                <a:ext cx="335" cy="432"/>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200" b="1">
                    <a:solidFill>
                      <a:srgbClr val="FF0000"/>
                    </a:solidFill>
                    <a:latin typeface="Times New Roman" panose="02020603050405020304" pitchFamily="18" charset="0"/>
                    <a:ea typeface="宋体" panose="02010600030101010101" pitchFamily="2" charset="-122"/>
                  </a:defRPr>
                </a:lvl1pPr>
                <a:lvl2pPr marL="742950" indent="-285750">
                  <a:defRPr sz="3200" b="1">
                    <a:solidFill>
                      <a:srgbClr val="FF0000"/>
                    </a:solidFill>
                    <a:latin typeface="Times New Roman" panose="02020603050405020304" pitchFamily="18" charset="0"/>
                    <a:ea typeface="宋体" panose="02010600030101010101" pitchFamily="2" charset="-122"/>
                  </a:defRPr>
                </a:lvl2pPr>
                <a:lvl3pPr marL="1143000" indent="-228600">
                  <a:defRPr sz="3200" b="1">
                    <a:solidFill>
                      <a:srgbClr val="FF0000"/>
                    </a:solidFill>
                    <a:latin typeface="Times New Roman" panose="02020603050405020304" pitchFamily="18" charset="0"/>
                    <a:ea typeface="宋体" panose="02010600030101010101" pitchFamily="2" charset="-122"/>
                  </a:defRPr>
                </a:lvl3pPr>
                <a:lvl4pPr marL="1600200" indent="-228600">
                  <a:defRPr sz="3200" b="1">
                    <a:solidFill>
                      <a:srgbClr val="FF0000"/>
                    </a:solidFill>
                    <a:latin typeface="Times New Roman" panose="02020603050405020304" pitchFamily="18" charset="0"/>
                    <a:ea typeface="宋体" panose="02010600030101010101" pitchFamily="2" charset="-122"/>
                  </a:defRPr>
                </a:lvl4pPr>
                <a:lvl5pPr marL="2057400" indent="-228600">
                  <a:defRPr sz="3200" b="1">
                    <a:solidFill>
                      <a:srgbClr val="FF0000"/>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3200" b="1" i="0" u="none" strike="noStrike" kern="1200" cap="none" spc="0" normalizeH="0" baseline="0" noProof="0" smtClean="0">
                  <a:ln>
                    <a:noFill/>
                  </a:ln>
                  <a:solidFill>
                    <a:srgbClr val="FF0000"/>
                  </a:solidFill>
                  <a:effectLst/>
                  <a:uLnTx/>
                  <a:uFillTx/>
                  <a:latin typeface="Times New Roman" panose="02020603050405020304" pitchFamily="18" charset="0"/>
                  <a:ea typeface="宋体" panose="02010600030101010101" pitchFamily="2" charset="-122"/>
                  <a:cs typeface="+mn-cs"/>
                </a:endParaRPr>
              </a:p>
            </p:txBody>
          </p:sp>
        </p:grpSp>
        <p:sp>
          <p:nvSpPr>
            <p:cNvPr id="16"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200" b="1">
                  <a:solidFill>
                    <a:srgbClr val="FF0000"/>
                  </a:solidFill>
                  <a:latin typeface="Times New Roman" panose="02020603050405020304" pitchFamily="18" charset="0"/>
                  <a:ea typeface="宋体" panose="02010600030101010101" pitchFamily="2" charset="-122"/>
                </a:defRPr>
              </a:lvl1pPr>
              <a:lvl2pPr marL="742950" indent="-285750">
                <a:defRPr sz="3200" b="1">
                  <a:solidFill>
                    <a:srgbClr val="FF0000"/>
                  </a:solidFill>
                  <a:latin typeface="Times New Roman" panose="02020603050405020304" pitchFamily="18" charset="0"/>
                  <a:ea typeface="宋体" panose="02010600030101010101" pitchFamily="2" charset="-122"/>
                </a:defRPr>
              </a:lvl2pPr>
              <a:lvl3pPr marL="1143000" indent="-228600">
                <a:defRPr sz="3200" b="1">
                  <a:solidFill>
                    <a:srgbClr val="FF0000"/>
                  </a:solidFill>
                  <a:latin typeface="Times New Roman" panose="02020603050405020304" pitchFamily="18" charset="0"/>
                  <a:ea typeface="宋体" panose="02010600030101010101" pitchFamily="2" charset="-122"/>
                </a:defRPr>
              </a:lvl3pPr>
              <a:lvl4pPr marL="1600200" indent="-228600">
                <a:defRPr sz="3200" b="1">
                  <a:solidFill>
                    <a:srgbClr val="FF0000"/>
                  </a:solidFill>
                  <a:latin typeface="Times New Roman" panose="02020603050405020304" pitchFamily="18" charset="0"/>
                  <a:ea typeface="宋体" panose="02010600030101010101" pitchFamily="2" charset="-122"/>
                </a:defRPr>
              </a:lvl4pPr>
              <a:lvl5pPr marL="2057400" indent="-228600">
                <a:defRPr sz="3200" b="1">
                  <a:solidFill>
                    <a:srgbClr val="FF0000"/>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3200" b="1" i="0" u="none" strike="noStrike" kern="1200" cap="none" spc="0" normalizeH="0" baseline="0" noProof="0" smtClean="0">
                <a:ln>
                  <a:noFill/>
                </a:ln>
                <a:solidFill>
                  <a:srgbClr val="FF0000"/>
                </a:solidFill>
                <a:effectLst/>
                <a:uLnTx/>
                <a:uFillTx/>
                <a:latin typeface="Times New Roman" panose="02020603050405020304" pitchFamily="18" charset="0"/>
                <a:ea typeface="宋体" panose="02010600030101010101" pitchFamily="2" charset="-122"/>
                <a:cs typeface="+mn-cs"/>
              </a:endParaRPr>
            </a:p>
          </p:txBody>
        </p:sp>
        <p:sp>
          <p:nvSpPr>
            <p:cNvPr id="17" name="Rectangle 10"/>
            <p:cNvSpPr>
              <a:spLocks noChangeArrowheads="1"/>
            </p:cNvSpPr>
            <p:nvPr/>
          </p:nvSpPr>
          <p:spPr bwMode="auto">
            <a:xfrm>
              <a:off x="400" y="1536"/>
              <a:ext cx="20" cy="663"/>
            </a:xfrm>
            <a:prstGeom prst="rect">
              <a:avLst/>
            </a:prstGeom>
            <a:solidFill>
              <a:schemeClr val="bg2"/>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200" b="1">
                  <a:solidFill>
                    <a:srgbClr val="FF0000"/>
                  </a:solidFill>
                  <a:latin typeface="Times New Roman" panose="02020603050405020304" pitchFamily="18" charset="0"/>
                  <a:ea typeface="宋体" panose="02010600030101010101" pitchFamily="2" charset="-122"/>
                </a:defRPr>
              </a:lvl1pPr>
              <a:lvl2pPr marL="742950" indent="-285750">
                <a:defRPr sz="3200" b="1">
                  <a:solidFill>
                    <a:srgbClr val="FF0000"/>
                  </a:solidFill>
                  <a:latin typeface="Times New Roman" panose="02020603050405020304" pitchFamily="18" charset="0"/>
                  <a:ea typeface="宋体" panose="02010600030101010101" pitchFamily="2" charset="-122"/>
                </a:defRPr>
              </a:lvl2pPr>
              <a:lvl3pPr marL="1143000" indent="-228600">
                <a:defRPr sz="3200" b="1">
                  <a:solidFill>
                    <a:srgbClr val="FF0000"/>
                  </a:solidFill>
                  <a:latin typeface="Times New Roman" panose="02020603050405020304" pitchFamily="18" charset="0"/>
                  <a:ea typeface="宋体" panose="02010600030101010101" pitchFamily="2" charset="-122"/>
                </a:defRPr>
              </a:lvl3pPr>
              <a:lvl4pPr marL="1600200" indent="-228600">
                <a:defRPr sz="3200" b="1">
                  <a:solidFill>
                    <a:srgbClr val="FF0000"/>
                  </a:solidFill>
                  <a:latin typeface="Times New Roman" panose="02020603050405020304" pitchFamily="18" charset="0"/>
                  <a:ea typeface="宋体" panose="02010600030101010101" pitchFamily="2" charset="-122"/>
                </a:defRPr>
              </a:lvl4pPr>
              <a:lvl5pPr marL="2057400" indent="-228600">
                <a:defRPr sz="3200" b="1">
                  <a:solidFill>
                    <a:srgbClr val="FF0000"/>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3200" b="1" i="0" u="none" strike="noStrike" kern="1200" cap="none" spc="0" normalizeH="0" baseline="0" noProof="0" smtClean="0">
                <a:ln>
                  <a:noFill/>
                </a:ln>
                <a:solidFill>
                  <a:srgbClr val="FF0000"/>
                </a:solidFill>
                <a:effectLst/>
                <a:uLnTx/>
                <a:uFillTx/>
                <a:latin typeface="Times New Roman" panose="02020603050405020304" pitchFamily="18" charset="0"/>
                <a:ea typeface="宋体" panose="02010600030101010101" pitchFamily="2" charset="-122"/>
                <a:cs typeface="+mn-cs"/>
              </a:endParaRPr>
            </a:p>
          </p:txBody>
        </p:sp>
        <p:sp>
          <p:nvSpPr>
            <p:cNvPr id="18"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200" b="1">
                  <a:solidFill>
                    <a:srgbClr val="FF0000"/>
                  </a:solidFill>
                  <a:latin typeface="Times New Roman" panose="02020603050405020304" pitchFamily="18" charset="0"/>
                  <a:ea typeface="宋体" panose="02010600030101010101" pitchFamily="2" charset="-122"/>
                </a:defRPr>
              </a:lvl1pPr>
              <a:lvl2pPr marL="742950" indent="-285750">
                <a:defRPr sz="3200" b="1">
                  <a:solidFill>
                    <a:srgbClr val="FF0000"/>
                  </a:solidFill>
                  <a:latin typeface="Times New Roman" panose="02020603050405020304" pitchFamily="18" charset="0"/>
                  <a:ea typeface="宋体" panose="02010600030101010101" pitchFamily="2" charset="-122"/>
                </a:defRPr>
              </a:lvl2pPr>
              <a:lvl3pPr marL="1143000" indent="-228600">
                <a:defRPr sz="3200" b="1">
                  <a:solidFill>
                    <a:srgbClr val="FF0000"/>
                  </a:solidFill>
                  <a:latin typeface="Times New Roman" panose="02020603050405020304" pitchFamily="18" charset="0"/>
                  <a:ea typeface="宋体" panose="02010600030101010101" pitchFamily="2" charset="-122"/>
                </a:defRPr>
              </a:lvl3pPr>
              <a:lvl4pPr marL="1600200" indent="-228600">
                <a:defRPr sz="3200" b="1">
                  <a:solidFill>
                    <a:srgbClr val="FF0000"/>
                  </a:solidFill>
                  <a:latin typeface="Times New Roman" panose="02020603050405020304" pitchFamily="18" charset="0"/>
                  <a:ea typeface="宋体" panose="02010600030101010101" pitchFamily="2" charset="-122"/>
                </a:defRPr>
              </a:lvl4pPr>
              <a:lvl5pPr marL="2057400" indent="-228600">
                <a:defRPr sz="3200" b="1">
                  <a:solidFill>
                    <a:srgbClr val="FF0000"/>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3200" b="1" i="0" u="none" strike="noStrike" kern="1200" cap="none" spc="0" normalizeH="0" baseline="0" noProof="0" smtClean="0">
                <a:ln>
                  <a:noFill/>
                </a:ln>
                <a:solidFill>
                  <a:srgbClr val="FF0000"/>
                </a:solidFill>
                <a:effectLst/>
                <a:uLnTx/>
                <a:uFillTx/>
                <a:latin typeface="Times New Roman" panose="02020603050405020304" pitchFamily="18" charset="0"/>
                <a:ea typeface="宋体" panose="02010600030101010101" pitchFamily="2" charset="-122"/>
                <a:cs typeface="+mn-cs"/>
              </a:endParaRPr>
            </a:p>
          </p:txBody>
        </p:sp>
      </p:grpSp>
      <p:sp>
        <p:nvSpPr>
          <p:cNvPr id="7180" name="Rectangle 12"/>
          <p:cNvSpPr>
            <a:spLocks noGrp="1" noChangeArrowheads="1"/>
          </p:cNvSpPr>
          <p:nvPr>
            <p:ph type="ctrTitle"/>
          </p:nvPr>
        </p:nvSpPr>
        <p:spPr>
          <a:xfrm>
            <a:off x="1320800" y="1828800"/>
            <a:ext cx="10363200" cy="1143000"/>
          </a:xfrm>
        </p:spPr>
        <p:txBody>
          <a:bodyPr/>
          <a:lstStyle>
            <a:lvl1pPr>
              <a:defRPr/>
            </a:lvl1pPr>
          </a:lstStyle>
          <a:p>
            <a:pPr lvl="0"/>
            <a:r>
              <a:rPr lang="zh-CN" altLang="en-US" noProof="0" smtClean="0"/>
              <a:t>单击此处编辑母版标题样式</a:t>
            </a:r>
            <a:endParaRPr lang="zh-CN" altLang="en-US" noProof="0" smtClean="0"/>
          </a:p>
        </p:txBody>
      </p:sp>
      <p:sp>
        <p:nvSpPr>
          <p:cNvPr id="7181" name="Rectangle 13"/>
          <p:cNvSpPr>
            <a:spLocks noGrp="1" noChangeArrowheads="1"/>
          </p:cNvSpPr>
          <p:nvPr>
            <p:ph type="subTitle" idx="1"/>
          </p:nvPr>
        </p:nvSpPr>
        <p:spPr>
          <a:xfrm>
            <a:off x="1828800" y="3886200"/>
            <a:ext cx="8534400" cy="1752600"/>
          </a:xfrm>
        </p:spPr>
        <p:txBody>
          <a:bodyPr/>
          <a:lstStyle>
            <a:lvl1pPr marL="0" indent="0" algn="ctr">
              <a:buFont typeface="Wingdings" panose="05000000000000000000" pitchFamily="2" charset="2"/>
              <a:buNone/>
              <a:defRPr/>
            </a:lvl1pPr>
          </a:lstStyle>
          <a:p>
            <a:pPr lvl="0"/>
            <a:r>
              <a:rPr lang="zh-CN" altLang="en-US" noProof="0" smtClean="0"/>
              <a:t>单击此处编辑母版副标题样式</a:t>
            </a:r>
            <a:endParaRPr lang="zh-CN" altLang="en-US" noProof="0" smtClean="0"/>
          </a:p>
        </p:txBody>
      </p:sp>
      <p:sp>
        <p:nvSpPr>
          <p:cNvPr id="23" name="Rectangle 14"/>
          <p:cNvSpPr>
            <a:spLocks noGrp="1" noChangeArrowheads="1"/>
          </p:cNvSpPr>
          <p:nvPr>
            <p:ph type="dt" sz="half" idx="2"/>
          </p:nvPr>
        </p:nvSpPr>
        <p:spPr bwMode="auto">
          <a:xfrm>
            <a:off x="1320800" y="6248400"/>
            <a:ext cx="2540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a:solidFill>
                  <a:schemeClr val="bg2"/>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bg2"/>
              </a:solidFill>
              <a:effectLst/>
              <a:uLnTx/>
              <a:uFillTx/>
              <a:latin typeface="+mn-lt"/>
              <a:ea typeface="宋体" panose="02010600030101010101" pitchFamily="2" charset="-122"/>
              <a:cs typeface="+mn-cs"/>
            </a:endParaRPr>
          </a:p>
        </p:txBody>
      </p:sp>
      <p:sp>
        <p:nvSpPr>
          <p:cNvPr id="24" name="Rectangle 15"/>
          <p:cNvSpPr>
            <a:spLocks noGrp="1" noChangeArrowheads="1"/>
          </p:cNvSpPr>
          <p:nvPr>
            <p:ph type="ftr" sz="quarter" idx="3"/>
          </p:nvPr>
        </p:nvSpPr>
        <p:spPr bwMode="auto">
          <a:xfrm>
            <a:off x="4572000" y="6248400"/>
            <a:ext cx="38608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a:solidFill>
                  <a:schemeClr val="bg2"/>
                </a:solidFill>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bg2"/>
              </a:solidFill>
              <a:effectLst/>
              <a:uLnTx/>
              <a:uFillTx/>
              <a:latin typeface="+mn-lt"/>
              <a:ea typeface="宋体" panose="02010600030101010101" pitchFamily="2" charset="-122"/>
              <a:cs typeface="+mn-cs"/>
            </a:endParaRPr>
          </a:p>
        </p:txBody>
      </p:sp>
      <p:sp>
        <p:nvSpPr>
          <p:cNvPr id="25" name="Rectangle 16"/>
          <p:cNvSpPr>
            <a:spLocks noGrp="1" noChangeArrowheads="1"/>
          </p:cNvSpPr>
          <p:nvPr>
            <p:ph type="sldNum" sz="quarter" idx="4"/>
          </p:nvPr>
        </p:nvSpPr>
        <p:spPr bwMode="auto">
          <a:xfrm>
            <a:off x="9144000" y="6248400"/>
            <a:ext cx="2540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a:solidFill>
                  <a:schemeClr val="bg2"/>
                </a:solidFill>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49C18D85-EE8A-4145-B157-695B22FC2AA9}" type="slidenum">
              <a:rPr kumimoji="0" lang="zh-CN" altLang="en-US" sz="1400" b="0" i="0" u="none" strike="noStrike" kern="1200" cap="none" spc="0" normalizeH="0" baseline="0" noProof="0">
                <a:ln>
                  <a:noFill/>
                </a:ln>
                <a:solidFill>
                  <a:schemeClr val="bg2"/>
                </a:solidFill>
                <a:effectLst/>
                <a:uLnTx/>
                <a:uFillTx/>
                <a:latin typeface="+mn-lt"/>
                <a:ea typeface="宋体" panose="02010600030101010101" pitchFamily="2" charset="-122"/>
                <a:cs typeface="+mn-cs"/>
              </a:rPr>
            </a:fld>
            <a:endParaRPr kumimoji="0" lang="zh-CN" altLang="en-US" sz="1400" b="0" i="0" u="none" strike="noStrike" kern="1200" cap="none" spc="0" normalizeH="0" baseline="0" noProof="0">
              <a:ln>
                <a:noFill/>
              </a:ln>
              <a:solidFill>
                <a:schemeClr val="bg2"/>
              </a:solidFill>
              <a:effectLst/>
              <a:uLnTx/>
              <a:uFillTx/>
              <a:latin typeface="+mn-lt"/>
              <a:ea typeface="宋体" panose="02010600030101010101" pitchFamily="2" charset="-122"/>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9E695198-9B58-4BA2-8D7F-44AA6EA07DD3}" type="slidenum">
              <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fld>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38"/>
            <a:ext cx="10515600" cy="2852737"/>
          </a:xfrm>
        </p:spPr>
        <p:txBody>
          <a:bodyPr/>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9E695198-9B58-4BA2-8D7F-44AA6EA07DD3}" type="slidenum">
              <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fld>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576917" y="2017713"/>
            <a:ext cx="5080000" cy="41148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860117" y="2017713"/>
            <a:ext cx="5080000" cy="41148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9E695198-9B58-4BA2-8D7F-44AA6EA07DD3}" type="slidenum">
              <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fld>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40317"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40317"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40317" y="2505075"/>
            <a:ext cx="5158316"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71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9E695198-9B58-4BA2-8D7F-44AA6EA07DD3}" type="slidenum">
              <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fld>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9E695198-9B58-4BA2-8D7F-44AA6EA07DD3}" type="slidenum">
              <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fld>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9E695198-9B58-4BA2-8D7F-44AA6EA07DD3}" type="slidenum">
              <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fld>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40317" y="457200"/>
            <a:ext cx="3932767" cy="1600200"/>
          </a:xfrm>
        </p:spPr>
        <p:txBody>
          <a:bodyPr/>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717"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40317"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9E695198-9B58-4BA2-8D7F-44AA6EA07DD3}" type="slidenum">
              <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fld>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40317" y="457200"/>
            <a:ext cx="3932767" cy="1600200"/>
          </a:xfrm>
        </p:spPr>
        <p:txBody>
          <a:bodyPr/>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717" y="987425"/>
            <a:ext cx="6172200" cy="487362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folHlink"/>
              </a:buClr>
              <a:buSzPct val="60000"/>
              <a:buFont typeface="Wingdings" panose="05000000000000000000" pitchFamily="2" charset="2"/>
              <a:buNone/>
              <a:defRPr/>
            </a:pPr>
            <a:endParaRPr kumimoji="1" lang="zh-CN" altLang="en-US" sz="3200" b="0" i="0" u="none" strike="noStrike" kern="120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840317"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9E695198-9B58-4BA2-8D7F-44AA6EA07DD3}" type="slidenum">
              <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fld>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9E695198-9B58-4BA2-8D7F-44AA6EA07DD3}" type="slidenum">
              <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fld>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38733" y="617538"/>
            <a:ext cx="2601384" cy="55149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534584" y="617538"/>
            <a:ext cx="7600949" cy="551497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9E695198-9B58-4BA2-8D7F-44AA6EA07DD3}" type="slidenum">
              <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fld>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a:xfrm>
            <a:off x="1534584" y="617538"/>
            <a:ext cx="10390716" cy="1143000"/>
          </a:xfrm>
        </p:spPr>
        <p:txBody>
          <a:bodyPr/>
          <a:lstStyle/>
          <a:p>
            <a:r>
              <a:rPr lang="zh-CN" altLang="en-US" smtClean="0"/>
              <a:t>单击此处编辑母版标题样式</a:t>
            </a:r>
            <a:endParaRPr lang="zh-CN" altLang="en-US"/>
          </a:p>
        </p:txBody>
      </p:sp>
      <p:sp>
        <p:nvSpPr>
          <p:cNvPr id="3" name="内容占位符 2"/>
          <p:cNvSpPr>
            <a:spLocks noGrp="1"/>
          </p:cNvSpPr>
          <p:nvPr>
            <p:ph sz="quarter" idx="1"/>
          </p:nvPr>
        </p:nvSpPr>
        <p:spPr>
          <a:xfrm>
            <a:off x="1576917" y="2017713"/>
            <a:ext cx="5080000" cy="19812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6860117" y="2017713"/>
            <a:ext cx="5080000" cy="19812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内容占位符 4"/>
          <p:cNvSpPr>
            <a:spLocks noGrp="1"/>
          </p:cNvSpPr>
          <p:nvPr>
            <p:ph sz="quarter" idx="3"/>
          </p:nvPr>
        </p:nvSpPr>
        <p:spPr>
          <a:xfrm>
            <a:off x="1576917" y="4151313"/>
            <a:ext cx="5080000" cy="19812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内容占位符 5"/>
          <p:cNvSpPr>
            <a:spLocks noGrp="1"/>
          </p:cNvSpPr>
          <p:nvPr>
            <p:ph sz="quarter" idx="4"/>
          </p:nvPr>
        </p:nvSpPr>
        <p:spPr>
          <a:xfrm>
            <a:off x="6860117" y="4151313"/>
            <a:ext cx="5080000" cy="19812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9E695198-9B58-4BA2-8D7F-44AA6EA07DD3}" type="slidenum">
              <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fld>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6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4" Type="http://schemas.openxmlformats.org/officeDocument/2006/relationships/theme" Target="../theme/theme2.xml"/><Relationship Id="rId13" Type="http://schemas.openxmlformats.org/officeDocument/2006/relationships/image" Target="../media/image1.png"/><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090" algn="l"/>
          <a:tab pos="1609090" algn="l"/>
          <a:tab pos="1609090" algn="l"/>
          <a:tab pos="1609090"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3"/>
          <a:stretch>
            <a:fillRect/>
          </a:stretch>
        </a:blipFill>
        <a:effectLst/>
      </p:bgPr>
    </p:bg>
    <p:spTree>
      <p:nvGrpSpPr>
        <p:cNvPr id="1" name=""/>
        <p:cNvGrpSpPr/>
        <p:nvPr/>
      </p:nvGrpSpPr>
      <p:grpSpPr/>
      <p:sp>
        <p:nvSpPr>
          <p:cNvPr id="1026" name="Rectangle 2"/>
          <p:cNvSpPr>
            <a:spLocks noChangeArrowheads="1"/>
          </p:cNvSpPr>
          <p:nvPr/>
        </p:nvSpPr>
        <p:spPr bwMode="ltGray">
          <a:xfrm>
            <a:off x="556684" y="1098550"/>
            <a:ext cx="58420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200" b="1">
                <a:solidFill>
                  <a:srgbClr val="FF0000"/>
                </a:solidFill>
                <a:latin typeface="Times New Roman" panose="02020603050405020304" pitchFamily="18" charset="0"/>
                <a:ea typeface="宋体" panose="02010600030101010101" pitchFamily="2" charset="-122"/>
              </a:defRPr>
            </a:lvl1pPr>
            <a:lvl2pPr marL="742950" indent="-285750">
              <a:defRPr sz="3200" b="1">
                <a:solidFill>
                  <a:srgbClr val="FF0000"/>
                </a:solidFill>
                <a:latin typeface="Times New Roman" panose="02020603050405020304" pitchFamily="18" charset="0"/>
                <a:ea typeface="宋体" panose="02010600030101010101" pitchFamily="2" charset="-122"/>
              </a:defRPr>
            </a:lvl2pPr>
            <a:lvl3pPr marL="1143000" indent="-228600">
              <a:defRPr sz="3200" b="1">
                <a:solidFill>
                  <a:srgbClr val="FF0000"/>
                </a:solidFill>
                <a:latin typeface="Times New Roman" panose="02020603050405020304" pitchFamily="18" charset="0"/>
                <a:ea typeface="宋体" panose="02010600030101010101" pitchFamily="2" charset="-122"/>
              </a:defRPr>
            </a:lvl3pPr>
            <a:lvl4pPr marL="1600200" indent="-228600">
              <a:defRPr sz="3200" b="1">
                <a:solidFill>
                  <a:srgbClr val="FF0000"/>
                </a:solidFill>
                <a:latin typeface="Times New Roman" panose="02020603050405020304" pitchFamily="18" charset="0"/>
                <a:ea typeface="宋体" panose="02010600030101010101" pitchFamily="2" charset="-122"/>
              </a:defRPr>
            </a:lvl4pPr>
            <a:lvl5pPr marL="2057400" indent="-228600">
              <a:defRPr sz="3200" b="1">
                <a:solidFill>
                  <a:srgbClr val="FF0000"/>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2400" b="0" i="0" u="none" strike="noStrike" kern="1200" cap="none" spc="0" normalizeH="0" baseline="0" noProof="0" smtClean="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027" name="Rectangle 3"/>
          <p:cNvSpPr>
            <a:spLocks noChangeArrowheads="1"/>
          </p:cNvSpPr>
          <p:nvPr/>
        </p:nvSpPr>
        <p:spPr bwMode="ltGray">
          <a:xfrm>
            <a:off x="1066800" y="1098550"/>
            <a:ext cx="438151"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200" b="1">
                <a:solidFill>
                  <a:srgbClr val="FF0000"/>
                </a:solidFill>
                <a:latin typeface="Times New Roman" panose="02020603050405020304" pitchFamily="18" charset="0"/>
                <a:ea typeface="宋体" panose="02010600030101010101" pitchFamily="2" charset="-122"/>
              </a:defRPr>
            </a:lvl1pPr>
            <a:lvl2pPr marL="742950" indent="-285750">
              <a:defRPr sz="3200" b="1">
                <a:solidFill>
                  <a:srgbClr val="FF0000"/>
                </a:solidFill>
                <a:latin typeface="Times New Roman" panose="02020603050405020304" pitchFamily="18" charset="0"/>
                <a:ea typeface="宋体" panose="02010600030101010101" pitchFamily="2" charset="-122"/>
              </a:defRPr>
            </a:lvl2pPr>
            <a:lvl3pPr marL="1143000" indent="-228600">
              <a:defRPr sz="3200" b="1">
                <a:solidFill>
                  <a:srgbClr val="FF0000"/>
                </a:solidFill>
                <a:latin typeface="Times New Roman" panose="02020603050405020304" pitchFamily="18" charset="0"/>
                <a:ea typeface="宋体" panose="02010600030101010101" pitchFamily="2" charset="-122"/>
              </a:defRPr>
            </a:lvl3pPr>
            <a:lvl4pPr marL="1600200" indent="-228600">
              <a:defRPr sz="3200" b="1">
                <a:solidFill>
                  <a:srgbClr val="FF0000"/>
                </a:solidFill>
                <a:latin typeface="Times New Roman" panose="02020603050405020304" pitchFamily="18" charset="0"/>
                <a:ea typeface="宋体" panose="02010600030101010101" pitchFamily="2" charset="-122"/>
              </a:defRPr>
            </a:lvl4pPr>
            <a:lvl5pPr marL="2057400" indent="-228600">
              <a:defRPr sz="3200" b="1">
                <a:solidFill>
                  <a:srgbClr val="FF0000"/>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2400" b="0" i="0" u="none" strike="noStrike" kern="1200" cap="none" spc="0" normalizeH="0" baseline="0" noProof="0" smtClean="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028" name="Rectangle 4"/>
          <p:cNvSpPr>
            <a:spLocks noChangeArrowheads="1"/>
          </p:cNvSpPr>
          <p:nvPr/>
        </p:nvSpPr>
        <p:spPr bwMode="ltGray">
          <a:xfrm>
            <a:off x="721784" y="1520825"/>
            <a:ext cx="563033"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200" b="1">
                <a:solidFill>
                  <a:srgbClr val="FF0000"/>
                </a:solidFill>
                <a:latin typeface="Times New Roman" panose="02020603050405020304" pitchFamily="18" charset="0"/>
                <a:ea typeface="宋体" panose="02010600030101010101" pitchFamily="2" charset="-122"/>
              </a:defRPr>
            </a:lvl1pPr>
            <a:lvl2pPr marL="742950" indent="-285750">
              <a:defRPr sz="3200" b="1">
                <a:solidFill>
                  <a:srgbClr val="FF0000"/>
                </a:solidFill>
                <a:latin typeface="Times New Roman" panose="02020603050405020304" pitchFamily="18" charset="0"/>
                <a:ea typeface="宋体" panose="02010600030101010101" pitchFamily="2" charset="-122"/>
              </a:defRPr>
            </a:lvl2pPr>
            <a:lvl3pPr marL="1143000" indent="-228600">
              <a:defRPr sz="3200" b="1">
                <a:solidFill>
                  <a:srgbClr val="FF0000"/>
                </a:solidFill>
                <a:latin typeface="Times New Roman" panose="02020603050405020304" pitchFamily="18" charset="0"/>
                <a:ea typeface="宋体" panose="02010600030101010101" pitchFamily="2" charset="-122"/>
              </a:defRPr>
            </a:lvl3pPr>
            <a:lvl4pPr marL="1600200" indent="-228600">
              <a:defRPr sz="3200" b="1">
                <a:solidFill>
                  <a:srgbClr val="FF0000"/>
                </a:solidFill>
                <a:latin typeface="Times New Roman" panose="02020603050405020304" pitchFamily="18" charset="0"/>
                <a:ea typeface="宋体" panose="02010600030101010101" pitchFamily="2" charset="-122"/>
              </a:defRPr>
            </a:lvl4pPr>
            <a:lvl5pPr marL="2057400" indent="-228600">
              <a:defRPr sz="3200" b="1">
                <a:solidFill>
                  <a:srgbClr val="FF0000"/>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2400" b="0" i="0" u="none" strike="noStrike" kern="1200" cap="none" spc="0" normalizeH="0" baseline="0" noProof="0" smtClean="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029" name="Rectangle 5"/>
          <p:cNvSpPr>
            <a:spLocks noChangeArrowheads="1"/>
          </p:cNvSpPr>
          <p:nvPr/>
        </p:nvSpPr>
        <p:spPr bwMode="ltGray">
          <a:xfrm>
            <a:off x="1214967" y="1520825"/>
            <a:ext cx="491067"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200" b="1">
                <a:solidFill>
                  <a:srgbClr val="FF0000"/>
                </a:solidFill>
                <a:latin typeface="Times New Roman" panose="02020603050405020304" pitchFamily="18" charset="0"/>
                <a:ea typeface="宋体" panose="02010600030101010101" pitchFamily="2" charset="-122"/>
              </a:defRPr>
            </a:lvl1pPr>
            <a:lvl2pPr marL="742950" indent="-285750">
              <a:defRPr sz="3200" b="1">
                <a:solidFill>
                  <a:srgbClr val="FF0000"/>
                </a:solidFill>
                <a:latin typeface="Times New Roman" panose="02020603050405020304" pitchFamily="18" charset="0"/>
                <a:ea typeface="宋体" panose="02010600030101010101" pitchFamily="2" charset="-122"/>
              </a:defRPr>
            </a:lvl2pPr>
            <a:lvl3pPr marL="1143000" indent="-228600">
              <a:defRPr sz="3200" b="1">
                <a:solidFill>
                  <a:srgbClr val="FF0000"/>
                </a:solidFill>
                <a:latin typeface="Times New Roman" panose="02020603050405020304" pitchFamily="18" charset="0"/>
                <a:ea typeface="宋体" panose="02010600030101010101" pitchFamily="2" charset="-122"/>
              </a:defRPr>
            </a:lvl3pPr>
            <a:lvl4pPr marL="1600200" indent="-228600">
              <a:defRPr sz="3200" b="1">
                <a:solidFill>
                  <a:srgbClr val="FF0000"/>
                </a:solidFill>
                <a:latin typeface="Times New Roman" panose="02020603050405020304" pitchFamily="18" charset="0"/>
                <a:ea typeface="宋体" panose="02010600030101010101" pitchFamily="2" charset="-122"/>
              </a:defRPr>
            </a:lvl4pPr>
            <a:lvl5pPr marL="2057400" indent="-228600">
              <a:defRPr sz="3200" b="1">
                <a:solidFill>
                  <a:srgbClr val="FF0000"/>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2400" b="0" i="0" u="none" strike="noStrike" kern="1200" cap="none" spc="0" normalizeH="0" baseline="0" noProof="0" smtClean="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030" name="Rectangle 6"/>
          <p:cNvSpPr>
            <a:spLocks noChangeArrowheads="1"/>
          </p:cNvSpPr>
          <p:nvPr/>
        </p:nvSpPr>
        <p:spPr bwMode="ltGray">
          <a:xfrm>
            <a:off x="169333" y="1447800"/>
            <a:ext cx="747184"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200" b="1">
                <a:solidFill>
                  <a:srgbClr val="FF0000"/>
                </a:solidFill>
                <a:latin typeface="Times New Roman" panose="02020603050405020304" pitchFamily="18" charset="0"/>
                <a:ea typeface="宋体" panose="02010600030101010101" pitchFamily="2" charset="-122"/>
              </a:defRPr>
            </a:lvl1pPr>
            <a:lvl2pPr marL="742950" indent="-285750">
              <a:defRPr sz="3200" b="1">
                <a:solidFill>
                  <a:srgbClr val="FF0000"/>
                </a:solidFill>
                <a:latin typeface="Times New Roman" panose="02020603050405020304" pitchFamily="18" charset="0"/>
                <a:ea typeface="宋体" panose="02010600030101010101" pitchFamily="2" charset="-122"/>
              </a:defRPr>
            </a:lvl2pPr>
            <a:lvl3pPr marL="1143000" indent="-228600">
              <a:defRPr sz="3200" b="1">
                <a:solidFill>
                  <a:srgbClr val="FF0000"/>
                </a:solidFill>
                <a:latin typeface="Times New Roman" panose="02020603050405020304" pitchFamily="18" charset="0"/>
                <a:ea typeface="宋体" panose="02010600030101010101" pitchFamily="2" charset="-122"/>
              </a:defRPr>
            </a:lvl3pPr>
            <a:lvl4pPr marL="1600200" indent="-228600">
              <a:defRPr sz="3200" b="1">
                <a:solidFill>
                  <a:srgbClr val="FF0000"/>
                </a:solidFill>
                <a:latin typeface="Times New Roman" panose="02020603050405020304" pitchFamily="18" charset="0"/>
                <a:ea typeface="宋体" panose="02010600030101010101" pitchFamily="2" charset="-122"/>
              </a:defRPr>
            </a:lvl4pPr>
            <a:lvl5pPr marL="2057400" indent="-228600">
              <a:defRPr sz="3200" b="1">
                <a:solidFill>
                  <a:srgbClr val="FF0000"/>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2400" b="0" i="0" u="none" strike="noStrike" kern="1200" cap="none" spc="0" normalizeH="0" baseline="0" noProof="0" smtClean="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031" name="Rectangle 7"/>
          <p:cNvSpPr>
            <a:spLocks noChangeArrowheads="1"/>
          </p:cNvSpPr>
          <p:nvPr/>
        </p:nvSpPr>
        <p:spPr bwMode="gray">
          <a:xfrm>
            <a:off x="1016000" y="990600"/>
            <a:ext cx="42333"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200" b="1">
                <a:solidFill>
                  <a:srgbClr val="FF0000"/>
                </a:solidFill>
                <a:latin typeface="Times New Roman" panose="02020603050405020304" pitchFamily="18" charset="0"/>
                <a:ea typeface="宋体" panose="02010600030101010101" pitchFamily="2" charset="-122"/>
              </a:defRPr>
            </a:lvl1pPr>
            <a:lvl2pPr marL="742950" indent="-285750">
              <a:defRPr sz="3200" b="1">
                <a:solidFill>
                  <a:srgbClr val="FF0000"/>
                </a:solidFill>
                <a:latin typeface="Times New Roman" panose="02020603050405020304" pitchFamily="18" charset="0"/>
                <a:ea typeface="宋体" panose="02010600030101010101" pitchFamily="2" charset="-122"/>
              </a:defRPr>
            </a:lvl2pPr>
            <a:lvl3pPr marL="1143000" indent="-228600">
              <a:defRPr sz="3200" b="1">
                <a:solidFill>
                  <a:srgbClr val="FF0000"/>
                </a:solidFill>
                <a:latin typeface="Times New Roman" panose="02020603050405020304" pitchFamily="18" charset="0"/>
                <a:ea typeface="宋体" panose="02010600030101010101" pitchFamily="2" charset="-122"/>
              </a:defRPr>
            </a:lvl3pPr>
            <a:lvl4pPr marL="1600200" indent="-228600">
              <a:defRPr sz="3200" b="1">
                <a:solidFill>
                  <a:srgbClr val="FF0000"/>
                </a:solidFill>
                <a:latin typeface="Times New Roman" panose="02020603050405020304" pitchFamily="18" charset="0"/>
                <a:ea typeface="宋体" panose="02010600030101010101" pitchFamily="2" charset="-122"/>
              </a:defRPr>
            </a:lvl4pPr>
            <a:lvl5pPr marL="2057400" indent="-228600">
              <a:defRPr sz="3200" b="1">
                <a:solidFill>
                  <a:srgbClr val="FF0000"/>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3200" b="1">
                <a:solidFill>
                  <a:srgbClr val="FF0000"/>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2400" b="0" i="0" u="none" strike="noStrike" kern="1200" cap="none" spc="0" normalizeH="0" baseline="0" noProof="0" smtClean="0">
              <a:ln>
                <a:noFill/>
              </a:ln>
              <a:solidFill>
                <a:schemeClr val="tx1"/>
              </a:solidFill>
              <a:effectLst/>
              <a:uLnTx/>
              <a:uFillTx/>
              <a:latin typeface="Tahoma" panose="020B0604030504040204" pitchFamily="34" charset="0"/>
              <a:ea typeface="宋体" panose="02010600030101010101" pitchFamily="2" charset="-122"/>
              <a:cs typeface="+mn-cs"/>
            </a:endParaRPr>
          </a:p>
        </p:txBody>
      </p:sp>
      <p:sp>
        <p:nvSpPr>
          <p:cNvPr id="1032" name="Rectangle 9"/>
          <p:cNvSpPr>
            <a:spLocks noGrp="1"/>
          </p:cNvSpPr>
          <p:nvPr>
            <p:ph type="title"/>
          </p:nvPr>
        </p:nvSpPr>
        <p:spPr>
          <a:xfrm>
            <a:off x="1534584" y="617538"/>
            <a:ext cx="10390716" cy="1143000"/>
          </a:xfrm>
          <a:prstGeom prst="rect">
            <a:avLst/>
          </a:prstGeom>
          <a:noFill/>
          <a:ln w="9525">
            <a:noFill/>
          </a:ln>
        </p:spPr>
        <p:txBody>
          <a:bodyPr anchor="b" anchorCtr="0"/>
          <a:p>
            <a:pPr lvl="0"/>
            <a:r>
              <a:rPr lang="zh-CN" altLang="en-US" dirty="0"/>
              <a:t>单击此处编辑母版标题样式</a:t>
            </a:r>
            <a:endParaRPr lang="zh-CN" altLang="en-US" dirty="0"/>
          </a:p>
        </p:txBody>
      </p:sp>
      <p:sp>
        <p:nvSpPr>
          <p:cNvPr id="1033" name="Rectangle 10"/>
          <p:cNvSpPr>
            <a:spLocks noGrp="1"/>
          </p:cNvSpPr>
          <p:nvPr>
            <p:ph type="body" idx="1"/>
          </p:nvPr>
        </p:nvSpPr>
        <p:spPr>
          <a:xfrm>
            <a:off x="1576917" y="2017713"/>
            <a:ext cx="10363200"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155" name="Rectangle 11"/>
          <p:cNvSpPr>
            <a:spLocks noGrp="1" noChangeArrowheads="1"/>
          </p:cNvSpPr>
          <p:nvPr>
            <p:ph type="dt" sz="half" idx="2"/>
          </p:nvPr>
        </p:nvSpPr>
        <p:spPr bwMode="auto">
          <a:xfrm>
            <a:off x="1219200" y="6324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1" hangingPunct="1">
              <a:defRPr sz="1400" b="0">
                <a:solidFill>
                  <a:schemeClr val="tx1"/>
                </a:solidFill>
                <a:latin typeface="+mn-lt"/>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156" name="Rectangle 12"/>
          <p:cNvSpPr>
            <a:spLocks noGrp="1" noChangeArrowheads="1"/>
          </p:cNvSpPr>
          <p:nvPr>
            <p:ph type="ftr" sz="quarter" idx="3"/>
          </p:nvPr>
        </p:nvSpPr>
        <p:spPr bwMode="auto">
          <a:xfrm>
            <a:off x="4470400" y="63246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ctr" eaLnBrk="1" hangingPunct="1">
              <a:defRPr sz="1400" b="0">
                <a:solidFill>
                  <a:schemeClr val="tx1"/>
                </a:solidFill>
                <a:latin typeface="+mn-lt"/>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6157" name="Rectangle 13"/>
          <p:cNvSpPr>
            <a:spLocks noGrp="1" noChangeArrowheads="1"/>
          </p:cNvSpPr>
          <p:nvPr>
            <p:ph type="sldNum" sz="quarter" idx="4"/>
          </p:nvPr>
        </p:nvSpPr>
        <p:spPr bwMode="auto">
          <a:xfrm>
            <a:off x="9042400" y="63246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eaLnBrk="1" hangingPunct="1">
              <a:defRPr sz="1400" b="0">
                <a:solidFill>
                  <a:schemeClr val="tx1"/>
                </a:solidFill>
                <a:latin typeface="+mn-lt"/>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9E695198-9B58-4BA2-8D7F-44AA6EA07DD3}" type="slidenum">
              <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fld>
            <a:endParaRPr kumimoji="0" lang="zh-CN" altLang="en-US"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l" rtl="0" eaLnBrk="0" fontAlgn="base" hangingPunct="0">
        <a:spcBef>
          <a:spcPct val="0"/>
        </a:spcBef>
        <a:spcAft>
          <a:spcPct val="0"/>
        </a:spcAft>
        <a:defRPr kumimoji="1" sz="4400" kern="1200">
          <a:solidFill>
            <a:schemeClr val="tx2"/>
          </a:solidFill>
          <a:latin typeface="+mj-lt"/>
          <a:ea typeface="+mj-ea"/>
          <a:cs typeface="+mj-cs"/>
        </a:defRPr>
      </a:lvl1pPr>
      <a:lvl2pPr algn="l" rtl="0" eaLnBrk="0" fontAlgn="base" hangingPunct="0">
        <a:spcBef>
          <a:spcPct val="0"/>
        </a:spcBef>
        <a:spcAft>
          <a:spcPct val="0"/>
        </a:spcAft>
        <a:defRPr kumimoji="1"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kumimoji="1"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kumimoji="1"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kumimoji="1"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9" Type="http://schemas.openxmlformats.org/officeDocument/2006/relationships/oleObject" Target="../embeddings/oleObject5.bin"/><Relationship Id="rId8" Type="http://schemas.openxmlformats.org/officeDocument/2006/relationships/image" Target="../media/image5.png"/><Relationship Id="rId7" Type="http://schemas.openxmlformats.org/officeDocument/2006/relationships/oleObject" Target="../embeddings/oleObject4.bin"/><Relationship Id="rId6" Type="http://schemas.openxmlformats.org/officeDocument/2006/relationships/image" Target="../media/image4.png"/><Relationship Id="rId5" Type="http://schemas.openxmlformats.org/officeDocument/2006/relationships/oleObject" Target="../embeddings/oleObject3.bin"/><Relationship Id="rId4" Type="http://schemas.openxmlformats.org/officeDocument/2006/relationships/image" Target="../media/image3.png"/><Relationship Id="rId3" Type="http://schemas.openxmlformats.org/officeDocument/2006/relationships/oleObject" Target="../embeddings/oleObject2.bin"/><Relationship Id="rId2" Type="http://schemas.openxmlformats.org/officeDocument/2006/relationships/image" Target="../media/image2.png"/><Relationship Id="rId14" Type="http://schemas.openxmlformats.org/officeDocument/2006/relationships/vmlDrawing" Target="../drawings/vmlDrawing1.vml"/><Relationship Id="rId13" Type="http://schemas.openxmlformats.org/officeDocument/2006/relationships/slideLayout" Target="../slideLayouts/slideLayout23.xml"/><Relationship Id="rId12" Type="http://schemas.openxmlformats.org/officeDocument/2006/relationships/image" Target="../media/image8.png"/><Relationship Id="rId11" Type="http://schemas.openxmlformats.org/officeDocument/2006/relationships/image" Target="../media/image7.png"/><Relationship Id="rId10" Type="http://schemas.openxmlformats.org/officeDocument/2006/relationships/image" Target="../media/image6.png"/><Relationship Id="rId1"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9" Type="http://schemas.openxmlformats.org/officeDocument/2006/relationships/image" Target="../media/image10.png"/><Relationship Id="rId8" Type="http://schemas.openxmlformats.org/officeDocument/2006/relationships/image" Target="../media/image3.png"/><Relationship Id="rId7" Type="http://schemas.openxmlformats.org/officeDocument/2006/relationships/oleObject" Target="../embeddings/oleObject9.bin"/><Relationship Id="rId6" Type="http://schemas.openxmlformats.org/officeDocument/2006/relationships/image" Target="../media/image4.png"/><Relationship Id="rId5" Type="http://schemas.openxmlformats.org/officeDocument/2006/relationships/oleObject" Target="../embeddings/oleObject8.bin"/><Relationship Id="rId4" Type="http://schemas.openxmlformats.org/officeDocument/2006/relationships/image" Target="../media/image5.png"/><Relationship Id="rId3" Type="http://schemas.openxmlformats.org/officeDocument/2006/relationships/oleObject" Target="../embeddings/oleObject7.bin"/><Relationship Id="rId2" Type="http://schemas.openxmlformats.org/officeDocument/2006/relationships/image" Target="../media/image9.png"/><Relationship Id="rId13" Type="http://schemas.openxmlformats.org/officeDocument/2006/relationships/vmlDrawing" Target="../drawings/vmlDrawing2.vml"/><Relationship Id="rId12" Type="http://schemas.openxmlformats.org/officeDocument/2006/relationships/slideLayout" Target="../slideLayouts/slideLayout15.xml"/><Relationship Id="rId11" Type="http://schemas.openxmlformats.org/officeDocument/2006/relationships/image" Target="../media/image8.png"/><Relationship Id="rId10" Type="http://schemas.openxmlformats.org/officeDocument/2006/relationships/image" Target="../media/image7.png"/><Relationship Id="rId1" Type="http://schemas.openxmlformats.org/officeDocument/2006/relationships/oleObject" Target="../embeddings/oleObject6.bin"/></Relationships>
</file>

<file path=ppt/slides/_rels/slide7.xml.rels><?xml version="1.0" encoding="UTF-8" standalone="yes"?>
<Relationships xmlns="http://schemas.openxmlformats.org/package/2006/relationships"><Relationship Id="rId9" Type="http://schemas.openxmlformats.org/officeDocument/2006/relationships/image" Target="../media/image10.png"/><Relationship Id="rId8" Type="http://schemas.openxmlformats.org/officeDocument/2006/relationships/image" Target="../media/image3.png"/><Relationship Id="rId7" Type="http://schemas.openxmlformats.org/officeDocument/2006/relationships/oleObject" Target="../embeddings/oleObject13.bin"/><Relationship Id="rId6" Type="http://schemas.openxmlformats.org/officeDocument/2006/relationships/image" Target="../media/image4.png"/><Relationship Id="rId5" Type="http://schemas.openxmlformats.org/officeDocument/2006/relationships/oleObject" Target="../embeddings/oleObject12.bin"/><Relationship Id="rId4" Type="http://schemas.openxmlformats.org/officeDocument/2006/relationships/image" Target="../media/image5.png"/><Relationship Id="rId3" Type="http://schemas.openxmlformats.org/officeDocument/2006/relationships/oleObject" Target="../embeddings/oleObject11.bin"/><Relationship Id="rId2" Type="http://schemas.openxmlformats.org/officeDocument/2006/relationships/image" Target="../media/image9.png"/><Relationship Id="rId13" Type="http://schemas.openxmlformats.org/officeDocument/2006/relationships/vmlDrawing" Target="../drawings/vmlDrawing3.vml"/><Relationship Id="rId12" Type="http://schemas.openxmlformats.org/officeDocument/2006/relationships/slideLayout" Target="../slideLayouts/slideLayout15.xml"/><Relationship Id="rId11" Type="http://schemas.openxmlformats.org/officeDocument/2006/relationships/image" Target="../media/image8.png"/><Relationship Id="rId10" Type="http://schemas.openxmlformats.org/officeDocument/2006/relationships/image" Target="../media/image7.png"/><Relationship Id="rId1" Type="http://schemas.openxmlformats.org/officeDocument/2006/relationships/oleObject" Target="../embeddings/oleObject10.bin"/></Relationships>
</file>

<file path=ppt/slides/_rels/slide8.xml.rels><?xml version="1.0" encoding="UTF-8" standalone="yes"?>
<Relationships xmlns="http://schemas.openxmlformats.org/package/2006/relationships"><Relationship Id="rId9" Type="http://schemas.openxmlformats.org/officeDocument/2006/relationships/image" Target="../media/image10.png"/><Relationship Id="rId8" Type="http://schemas.openxmlformats.org/officeDocument/2006/relationships/image" Target="../media/image3.png"/><Relationship Id="rId7" Type="http://schemas.openxmlformats.org/officeDocument/2006/relationships/oleObject" Target="../embeddings/oleObject17.bin"/><Relationship Id="rId6" Type="http://schemas.openxmlformats.org/officeDocument/2006/relationships/image" Target="../media/image4.png"/><Relationship Id="rId5" Type="http://schemas.openxmlformats.org/officeDocument/2006/relationships/oleObject" Target="../embeddings/oleObject16.bin"/><Relationship Id="rId4" Type="http://schemas.openxmlformats.org/officeDocument/2006/relationships/image" Target="../media/image5.png"/><Relationship Id="rId3" Type="http://schemas.openxmlformats.org/officeDocument/2006/relationships/oleObject" Target="../embeddings/oleObject15.bin"/><Relationship Id="rId2" Type="http://schemas.openxmlformats.org/officeDocument/2006/relationships/image" Target="../media/image9.png"/><Relationship Id="rId13" Type="http://schemas.openxmlformats.org/officeDocument/2006/relationships/vmlDrawing" Target="../drawings/vmlDrawing4.vml"/><Relationship Id="rId12" Type="http://schemas.openxmlformats.org/officeDocument/2006/relationships/slideLayout" Target="../slideLayouts/slideLayout15.xml"/><Relationship Id="rId11" Type="http://schemas.openxmlformats.org/officeDocument/2006/relationships/image" Target="../media/image8.png"/><Relationship Id="rId10" Type="http://schemas.openxmlformats.org/officeDocument/2006/relationships/image" Target="../media/image7.png"/><Relationship Id="rId1" Type="http://schemas.openxmlformats.org/officeDocument/2006/relationships/oleObject" Target="../embeddings/oleObject14.bin"/></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Text Box 5"/>
          <p:cNvSpPr txBox="1"/>
          <p:nvPr/>
        </p:nvSpPr>
        <p:spPr>
          <a:xfrm>
            <a:off x="2895600" y="914400"/>
            <a:ext cx="5257800" cy="46037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50000"/>
              </a:spcBef>
              <a:buClrTx/>
              <a:buSzTx/>
              <a:buFontTx/>
              <a:buNone/>
            </a:pPr>
            <a:endParaRPr lang="zh-CN" altLang="en-US" sz="2400" b="1" dirty="0"/>
          </a:p>
        </p:txBody>
      </p:sp>
      <p:sp>
        <p:nvSpPr>
          <p:cNvPr id="4099" name="Text Box 8"/>
          <p:cNvSpPr txBox="1"/>
          <p:nvPr/>
        </p:nvSpPr>
        <p:spPr>
          <a:xfrm>
            <a:off x="3352800" y="5181600"/>
            <a:ext cx="5181600" cy="46037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50000"/>
              </a:spcBef>
              <a:buClrTx/>
              <a:buSzTx/>
              <a:buFontTx/>
              <a:buNone/>
            </a:pPr>
            <a:endParaRPr lang="zh-CN" altLang="en-US" sz="2400" b="1" dirty="0"/>
          </a:p>
        </p:txBody>
      </p:sp>
      <p:sp>
        <p:nvSpPr>
          <p:cNvPr id="4100" name="Text Box 12"/>
          <p:cNvSpPr/>
          <p:nvPr>
            <p:ph type="ctrTitle"/>
          </p:nvPr>
        </p:nvSpPr>
        <p:spPr>
          <a:xfrm>
            <a:off x="3792538" y="1557338"/>
            <a:ext cx="6705600" cy="1219200"/>
          </a:xfrm>
        </p:spPr>
        <p:txBody>
          <a:bodyPr vert="horz" wrap="square" lIns="91440" tIns="45720" rIns="91440" bIns="45720" anchor="b" anchorCtr="0"/>
          <a:p>
            <a:pPr eaLnBrk="1" hangingPunct="1">
              <a:spcBef>
                <a:spcPct val="50000"/>
              </a:spcBef>
              <a:buClrTx/>
              <a:buSzTx/>
              <a:buFontTx/>
            </a:pPr>
            <a:r>
              <a:rPr kumimoji="1" lang="zh-CN" altLang="en-US" sz="5400" b="1" kern="1200" dirty="0">
                <a:latin typeface="+mj-lt"/>
                <a:ea typeface="+mj-ea"/>
                <a:cs typeface="+mj-cs"/>
              </a:rPr>
              <a:t>欧姆定律的应用</a:t>
            </a:r>
            <a:endParaRPr kumimoji="1" lang="zh-CN" altLang="en-US" sz="5400" b="1" kern="1200" dirty="0">
              <a:latin typeface="+mj-lt"/>
              <a:ea typeface="+mj-ea"/>
              <a:cs typeface="+mj-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Text Box 2"/>
          <p:cNvSpPr txBox="1"/>
          <p:nvPr/>
        </p:nvSpPr>
        <p:spPr>
          <a:xfrm>
            <a:off x="1905000" y="990600"/>
            <a:ext cx="8458200" cy="82994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50000"/>
              </a:spcBef>
              <a:buClrTx/>
              <a:buSzTx/>
              <a:buFontTx/>
              <a:buNone/>
            </a:pPr>
            <a:r>
              <a:rPr lang="zh-CN" altLang="en-US" sz="4800" dirty="0">
                <a:solidFill>
                  <a:schemeClr val="hlink"/>
                </a:solidFill>
                <a:latin typeface="华文行楷" pitchFamily="2" charset="-122"/>
                <a:ea typeface="华文行楷" pitchFamily="2" charset="-122"/>
              </a:rPr>
              <a:t>     </a:t>
            </a:r>
            <a:r>
              <a:rPr lang="zh-CN" altLang="en-US" b="1" dirty="0">
                <a:latin typeface="宋体" panose="02010600030101010101" pitchFamily="2" charset="-122"/>
              </a:rPr>
              <a:t>本节课学到了:</a:t>
            </a:r>
            <a:endParaRPr lang="zh-CN" altLang="en-US" sz="4800" dirty="0">
              <a:solidFill>
                <a:schemeClr val="hlink"/>
              </a:solidFill>
              <a:latin typeface="华文行楷" pitchFamily="2" charset="-122"/>
              <a:ea typeface="华文行楷" pitchFamily="2" charset="-122"/>
            </a:endParaRPr>
          </a:p>
        </p:txBody>
      </p:sp>
      <p:sp>
        <p:nvSpPr>
          <p:cNvPr id="34819" name="Text Box 3"/>
          <p:cNvSpPr txBox="1"/>
          <p:nvPr/>
        </p:nvSpPr>
        <p:spPr>
          <a:xfrm>
            <a:off x="2438400" y="1752600"/>
            <a:ext cx="3886200" cy="58356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50000"/>
              </a:spcBef>
              <a:buClrTx/>
              <a:buSzTx/>
              <a:buNone/>
            </a:pPr>
            <a:r>
              <a:rPr lang="zh-CN" altLang="en-US" b="1" dirty="0"/>
              <a:t>一个方法</a:t>
            </a:r>
            <a:endParaRPr lang="zh-CN" altLang="en-US" sz="4400" dirty="0">
              <a:solidFill>
                <a:schemeClr val="hlink"/>
              </a:solidFill>
              <a:ea typeface="华文行楷" pitchFamily="2" charset="-122"/>
            </a:endParaRPr>
          </a:p>
        </p:txBody>
      </p:sp>
      <p:sp>
        <p:nvSpPr>
          <p:cNvPr id="34820" name="Text Box 4"/>
          <p:cNvSpPr txBox="1"/>
          <p:nvPr/>
        </p:nvSpPr>
        <p:spPr>
          <a:xfrm>
            <a:off x="2362200" y="2362200"/>
            <a:ext cx="4572000" cy="58356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50000"/>
              </a:spcBef>
              <a:buClrTx/>
              <a:buSzTx/>
              <a:buNone/>
            </a:pPr>
            <a:r>
              <a:rPr lang="zh-CN" altLang="en-US" b="1" dirty="0"/>
              <a:t>一个原理</a:t>
            </a:r>
            <a:endParaRPr lang="zh-CN" altLang="en-US" b="1" dirty="0"/>
          </a:p>
        </p:txBody>
      </p:sp>
      <p:sp>
        <p:nvSpPr>
          <p:cNvPr id="34821" name="Text Box 5"/>
          <p:cNvSpPr txBox="1"/>
          <p:nvPr/>
        </p:nvSpPr>
        <p:spPr>
          <a:xfrm>
            <a:off x="2057400" y="3048000"/>
            <a:ext cx="3505200" cy="58356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457200" lvl="1" indent="0" eaLnBrk="1" hangingPunct="1">
              <a:spcBef>
                <a:spcPct val="50000"/>
              </a:spcBef>
              <a:buClrTx/>
              <a:buSzTx/>
              <a:buNone/>
            </a:pPr>
            <a:r>
              <a:rPr lang="zh-CN" altLang="en-US" sz="3200" b="1" dirty="0"/>
              <a:t>一个电路</a:t>
            </a:r>
            <a:endParaRPr lang="zh-CN" altLang="en-US" sz="3200" b="1" dirty="0"/>
          </a:p>
        </p:txBody>
      </p:sp>
      <p:sp>
        <p:nvSpPr>
          <p:cNvPr id="34822" name="Text Box 6"/>
          <p:cNvSpPr txBox="1"/>
          <p:nvPr/>
        </p:nvSpPr>
        <p:spPr>
          <a:xfrm>
            <a:off x="2667000" y="304800"/>
            <a:ext cx="6019800" cy="645160"/>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50000"/>
              </a:spcBef>
              <a:buClrTx/>
              <a:buSzTx/>
              <a:buFontTx/>
              <a:buNone/>
            </a:pPr>
            <a:r>
              <a:rPr lang="zh-CN" altLang="en-US" sz="3600" b="1" dirty="0">
                <a:solidFill>
                  <a:srgbClr val="FF0000"/>
                </a:solidFill>
              </a:rPr>
              <a:t>五、本课小结</a:t>
            </a:r>
            <a:endParaRPr lang="zh-CN" altLang="en-US" sz="3600" b="1" dirty="0">
              <a:solidFill>
                <a:srgbClr val="FF0000"/>
              </a:solidFill>
            </a:endParaRPr>
          </a:p>
        </p:txBody>
      </p:sp>
      <p:sp>
        <p:nvSpPr>
          <p:cNvPr id="34823" name="Text Box 7"/>
          <p:cNvSpPr txBox="1"/>
          <p:nvPr/>
        </p:nvSpPr>
        <p:spPr>
          <a:xfrm>
            <a:off x="2590800" y="5181600"/>
            <a:ext cx="7315200" cy="58356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a:spcBef>
                <a:spcPct val="0"/>
              </a:spcBef>
              <a:buClrTx/>
              <a:buSzTx/>
              <a:buFontTx/>
              <a:buNone/>
            </a:pPr>
            <a:endParaRPr lang="zh-CN" altLang="en-US" b="1" dirty="0">
              <a:latin typeface="宋体" panose="02010600030101010101" pitchFamily="2" charset="-122"/>
            </a:endParaRPr>
          </a:p>
        </p:txBody>
      </p:sp>
      <p:sp>
        <p:nvSpPr>
          <p:cNvPr id="34824" name="AutoShape 8"/>
          <p:cNvSpPr/>
          <p:nvPr/>
        </p:nvSpPr>
        <p:spPr>
          <a:xfrm>
            <a:off x="2286000" y="2522942"/>
            <a:ext cx="76200" cy="669117"/>
          </a:xfrm>
          <a:prstGeom prst="leftBrace">
            <a:avLst>
              <a:gd name="adj1" fmla="val 191666"/>
              <a:gd name="adj2" fmla="val 50000"/>
            </a:avLst>
          </a:prstGeom>
          <a:noFill/>
          <a:ln w="9525" cap="flat" cmpd="sng">
            <a:solidFill>
              <a:schemeClr val="tx1"/>
            </a:solidFill>
            <a:prstDash val="solid"/>
            <a:headEnd type="none" w="med" len="med"/>
            <a:tailEnd type="none" w="med" len="med"/>
          </a:ln>
        </p:spPr>
        <p:txBody>
          <a:bodyPr anchor="ctr" anchorCtr="0">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endParaRPr lang="zh-CN" altLang="en-US" b="1" dirty="0">
              <a:solidFill>
                <a:srgbClr val="FF0000"/>
              </a:solidFill>
              <a:latin typeface="Times New Roman" panose="02020603050405020304" pitchFamily="18" charset="0"/>
            </a:endParaRPr>
          </a:p>
        </p:txBody>
      </p:sp>
      <p:sp>
        <p:nvSpPr>
          <p:cNvPr id="34826" name="Text Box 10"/>
          <p:cNvSpPr txBox="1"/>
          <p:nvPr/>
        </p:nvSpPr>
        <p:spPr>
          <a:xfrm>
            <a:off x="4033838" y="1741488"/>
            <a:ext cx="3886200" cy="58356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50000"/>
              </a:spcBef>
              <a:buClrTx/>
              <a:buSzTx/>
              <a:buFontTx/>
              <a:buNone/>
            </a:pPr>
            <a:r>
              <a:rPr lang="zh-CN" altLang="en-US" b="1" dirty="0">
                <a:solidFill>
                  <a:srgbClr val="FF0000"/>
                </a:solidFill>
                <a:latin typeface="Times New Roman" panose="02020603050405020304" pitchFamily="18" charset="0"/>
              </a:rPr>
              <a:t>伏安法测电阻</a:t>
            </a:r>
            <a:endParaRPr lang="zh-CN" altLang="en-US" b="1" dirty="0">
              <a:solidFill>
                <a:srgbClr val="FF0000"/>
              </a:solidFill>
              <a:latin typeface="Times New Roman" panose="02020603050405020304" pitchFamily="18" charset="0"/>
            </a:endParaRPr>
          </a:p>
        </p:txBody>
      </p:sp>
      <p:sp>
        <p:nvSpPr>
          <p:cNvPr id="34827" name="Text Box 11"/>
          <p:cNvSpPr txBox="1"/>
          <p:nvPr/>
        </p:nvSpPr>
        <p:spPr>
          <a:xfrm>
            <a:off x="5029200" y="2438400"/>
            <a:ext cx="3733800" cy="58356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50000"/>
              </a:spcBef>
              <a:buClrTx/>
              <a:buSzTx/>
              <a:buFontTx/>
              <a:buNone/>
            </a:pPr>
            <a:r>
              <a:rPr lang="en-US" altLang="zh-CN" b="1" dirty="0">
                <a:solidFill>
                  <a:srgbClr val="FF0000"/>
                </a:solidFill>
                <a:latin typeface="Times New Roman" panose="02020603050405020304" pitchFamily="18" charset="0"/>
              </a:rPr>
              <a:t>R=U/I</a:t>
            </a:r>
            <a:endParaRPr lang="en-US" altLang="zh-CN" b="1" dirty="0">
              <a:solidFill>
                <a:srgbClr val="FF0000"/>
              </a:solidFill>
              <a:latin typeface="Times New Roman" panose="02020603050405020304" pitchFamily="18" charset="0"/>
            </a:endParaRPr>
          </a:p>
        </p:txBody>
      </p:sp>
      <p:grpSp>
        <p:nvGrpSpPr>
          <p:cNvPr id="34828" name="Group 12"/>
          <p:cNvGrpSpPr/>
          <p:nvPr/>
        </p:nvGrpSpPr>
        <p:grpSpPr>
          <a:xfrm>
            <a:off x="6248400" y="1524000"/>
            <a:ext cx="4117975" cy="2963863"/>
            <a:chOff x="336" y="1824"/>
            <a:chExt cx="2594" cy="1867"/>
          </a:xfrm>
        </p:grpSpPr>
        <p:sp>
          <p:nvSpPr>
            <p:cNvPr id="13326" name="Rectangle 13"/>
            <p:cNvSpPr/>
            <p:nvPr/>
          </p:nvSpPr>
          <p:spPr>
            <a:xfrm>
              <a:off x="1751" y="2831"/>
              <a:ext cx="544" cy="181"/>
            </a:xfrm>
            <a:prstGeom prst="rect">
              <a:avLst/>
            </a:prstGeom>
            <a:solidFill>
              <a:schemeClr val="bg1"/>
            </a:solidFill>
            <a:ln w="38100" cap="flat" cmpd="sng">
              <a:solidFill>
                <a:schemeClr val="accent2"/>
              </a:solidFill>
              <a:prstDash val="solid"/>
              <a:miter/>
              <a:headEnd type="none" w="med" len="med"/>
              <a:tailEnd type="none" w="med" len="med"/>
            </a:ln>
          </p:spPr>
          <p:txBody>
            <a:bodyPr wrap="none" anchor="ctr"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endParaRPr lang="zh-CN" altLang="en-US" b="1" dirty="0">
                <a:solidFill>
                  <a:srgbClr val="FF0000"/>
                </a:solidFill>
                <a:latin typeface="Times New Roman" panose="02020603050405020304" pitchFamily="18" charset="0"/>
              </a:endParaRPr>
            </a:p>
          </p:txBody>
        </p:sp>
        <p:sp>
          <p:nvSpPr>
            <p:cNvPr id="13327" name="Line 14"/>
            <p:cNvSpPr/>
            <p:nvPr/>
          </p:nvSpPr>
          <p:spPr>
            <a:xfrm>
              <a:off x="2023" y="2559"/>
              <a:ext cx="0" cy="272"/>
            </a:xfrm>
            <a:prstGeom prst="line">
              <a:avLst/>
            </a:prstGeom>
            <a:ln w="38100" cap="flat" cmpd="sng">
              <a:solidFill>
                <a:schemeClr val="accent2"/>
              </a:solidFill>
              <a:prstDash val="solid"/>
              <a:headEnd type="none" w="med" len="med"/>
              <a:tailEnd type="triangle" w="med" len="med"/>
            </a:ln>
          </p:spPr>
        </p:sp>
        <p:sp>
          <p:nvSpPr>
            <p:cNvPr id="13328" name="Line 15"/>
            <p:cNvSpPr/>
            <p:nvPr/>
          </p:nvSpPr>
          <p:spPr>
            <a:xfrm>
              <a:off x="2014" y="2559"/>
              <a:ext cx="916" cy="0"/>
            </a:xfrm>
            <a:prstGeom prst="line">
              <a:avLst/>
            </a:prstGeom>
            <a:ln w="38100" cap="flat" cmpd="sng">
              <a:solidFill>
                <a:schemeClr val="accent2"/>
              </a:solidFill>
              <a:prstDash val="solid"/>
              <a:headEnd type="none" w="med" len="med"/>
              <a:tailEnd type="none" w="med" len="med"/>
            </a:ln>
          </p:spPr>
        </p:sp>
        <p:sp>
          <p:nvSpPr>
            <p:cNvPr id="13329" name="Line 16"/>
            <p:cNvSpPr/>
            <p:nvPr/>
          </p:nvSpPr>
          <p:spPr>
            <a:xfrm>
              <a:off x="2921" y="2024"/>
              <a:ext cx="0" cy="545"/>
            </a:xfrm>
            <a:prstGeom prst="line">
              <a:avLst/>
            </a:prstGeom>
            <a:ln w="38100" cap="flat" cmpd="sng">
              <a:solidFill>
                <a:schemeClr val="accent2"/>
              </a:solidFill>
              <a:prstDash val="solid"/>
              <a:headEnd type="none" w="med" len="med"/>
              <a:tailEnd type="none" w="med" len="med"/>
            </a:ln>
          </p:spPr>
        </p:sp>
        <p:grpSp>
          <p:nvGrpSpPr>
            <p:cNvPr id="13330" name="Group 17"/>
            <p:cNvGrpSpPr/>
            <p:nvPr/>
          </p:nvGrpSpPr>
          <p:grpSpPr>
            <a:xfrm>
              <a:off x="1615" y="1824"/>
              <a:ext cx="91" cy="454"/>
              <a:chOff x="1655" y="2795"/>
              <a:chExt cx="91" cy="454"/>
            </a:xfrm>
          </p:grpSpPr>
          <p:sp>
            <p:nvSpPr>
              <p:cNvPr id="13349" name="Line 18"/>
              <p:cNvSpPr/>
              <p:nvPr/>
            </p:nvSpPr>
            <p:spPr>
              <a:xfrm>
                <a:off x="1746" y="2795"/>
                <a:ext cx="0" cy="454"/>
              </a:xfrm>
              <a:prstGeom prst="line">
                <a:avLst/>
              </a:prstGeom>
              <a:ln w="38100" cap="flat" cmpd="sng">
                <a:solidFill>
                  <a:schemeClr val="accent2"/>
                </a:solidFill>
                <a:prstDash val="solid"/>
                <a:headEnd type="none" w="med" len="med"/>
                <a:tailEnd type="none" w="med" len="med"/>
              </a:ln>
            </p:spPr>
          </p:sp>
          <p:sp>
            <p:nvSpPr>
              <p:cNvPr id="13350" name="Line 19"/>
              <p:cNvSpPr/>
              <p:nvPr/>
            </p:nvSpPr>
            <p:spPr>
              <a:xfrm>
                <a:off x="1655" y="2931"/>
                <a:ext cx="0" cy="136"/>
              </a:xfrm>
              <a:prstGeom prst="line">
                <a:avLst/>
              </a:prstGeom>
              <a:ln w="57150" cap="flat" cmpd="sng">
                <a:solidFill>
                  <a:schemeClr val="accent2"/>
                </a:solidFill>
                <a:prstDash val="solid"/>
                <a:headEnd type="none" w="med" len="med"/>
                <a:tailEnd type="none" w="med" len="med"/>
              </a:ln>
            </p:spPr>
          </p:sp>
        </p:grpSp>
        <p:sp>
          <p:nvSpPr>
            <p:cNvPr id="13331" name="Line 20"/>
            <p:cNvSpPr/>
            <p:nvPr/>
          </p:nvSpPr>
          <p:spPr>
            <a:xfrm>
              <a:off x="554" y="2033"/>
              <a:ext cx="1043" cy="0"/>
            </a:xfrm>
            <a:prstGeom prst="line">
              <a:avLst/>
            </a:prstGeom>
            <a:ln w="38100" cap="flat" cmpd="sng">
              <a:solidFill>
                <a:schemeClr val="accent2"/>
              </a:solidFill>
              <a:prstDash val="solid"/>
              <a:headEnd type="none" w="med" len="med"/>
              <a:tailEnd type="none" w="med" len="med"/>
            </a:ln>
          </p:spPr>
        </p:sp>
        <p:sp>
          <p:nvSpPr>
            <p:cNvPr id="13332" name="Line 21"/>
            <p:cNvSpPr/>
            <p:nvPr/>
          </p:nvSpPr>
          <p:spPr>
            <a:xfrm>
              <a:off x="563" y="2042"/>
              <a:ext cx="9" cy="880"/>
            </a:xfrm>
            <a:prstGeom prst="line">
              <a:avLst/>
            </a:prstGeom>
            <a:ln w="38100" cap="flat" cmpd="sng">
              <a:solidFill>
                <a:schemeClr val="accent2"/>
              </a:solidFill>
              <a:prstDash val="solid"/>
              <a:headEnd type="none" w="med" len="med"/>
              <a:tailEnd type="none" w="med" len="med"/>
            </a:ln>
          </p:spPr>
        </p:sp>
        <p:sp>
          <p:nvSpPr>
            <p:cNvPr id="13333" name="Rectangle 22"/>
            <p:cNvSpPr/>
            <p:nvPr/>
          </p:nvSpPr>
          <p:spPr>
            <a:xfrm>
              <a:off x="889" y="2831"/>
              <a:ext cx="544" cy="182"/>
            </a:xfrm>
            <a:prstGeom prst="rect">
              <a:avLst/>
            </a:prstGeom>
            <a:solidFill>
              <a:schemeClr val="bg1"/>
            </a:solidFill>
            <a:ln w="38100" cap="flat" cmpd="sng">
              <a:solidFill>
                <a:schemeClr val="accent2"/>
              </a:solidFill>
              <a:prstDash val="solid"/>
              <a:miter/>
              <a:headEnd type="none" w="med" len="med"/>
              <a:tailEnd type="none" w="med" len="med"/>
            </a:ln>
          </p:spPr>
          <p:txBody>
            <a:bodyPr wrap="none" anchor="ctr"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endParaRPr lang="zh-CN" altLang="en-US" b="1" dirty="0">
                <a:solidFill>
                  <a:srgbClr val="FF0000"/>
                </a:solidFill>
                <a:latin typeface="Times New Roman" panose="02020603050405020304" pitchFamily="18" charset="0"/>
              </a:endParaRPr>
            </a:p>
          </p:txBody>
        </p:sp>
        <p:sp>
          <p:nvSpPr>
            <p:cNvPr id="13334" name="Line 23"/>
            <p:cNvSpPr/>
            <p:nvPr/>
          </p:nvSpPr>
          <p:spPr>
            <a:xfrm>
              <a:off x="563" y="2922"/>
              <a:ext cx="317" cy="0"/>
            </a:xfrm>
            <a:prstGeom prst="line">
              <a:avLst/>
            </a:prstGeom>
            <a:ln w="38100" cap="flat" cmpd="sng">
              <a:solidFill>
                <a:schemeClr val="accent2"/>
              </a:solidFill>
              <a:prstDash val="solid"/>
              <a:headEnd type="none" w="med" len="med"/>
              <a:tailEnd type="none" w="med" len="med"/>
            </a:ln>
          </p:spPr>
        </p:sp>
        <p:sp>
          <p:nvSpPr>
            <p:cNvPr id="13335" name="Line 24"/>
            <p:cNvSpPr/>
            <p:nvPr/>
          </p:nvSpPr>
          <p:spPr>
            <a:xfrm>
              <a:off x="1433" y="2922"/>
              <a:ext cx="318" cy="0"/>
            </a:xfrm>
            <a:prstGeom prst="line">
              <a:avLst/>
            </a:prstGeom>
            <a:ln w="38100" cap="flat" cmpd="sng">
              <a:solidFill>
                <a:schemeClr val="accent2"/>
              </a:solidFill>
              <a:prstDash val="solid"/>
              <a:headEnd type="none" w="med" len="med"/>
              <a:tailEnd type="none" w="med" len="med"/>
            </a:ln>
          </p:spPr>
        </p:sp>
        <p:sp>
          <p:nvSpPr>
            <p:cNvPr id="13336" name="Line 25"/>
            <p:cNvSpPr/>
            <p:nvPr/>
          </p:nvSpPr>
          <p:spPr>
            <a:xfrm>
              <a:off x="753" y="2922"/>
              <a:ext cx="0" cy="544"/>
            </a:xfrm>
            <a:prstGeom prst="line">
              <a:avLst/>
            </a:prstGeom>
            <a:ln w="38100" cap="flat" cmpd="sng">
              <a:solidFill>
                <a:schemeClr val="accent2"/>
              </a:solidFill>
              <a:prstDash val="solid"/>
              <a:headEnd type="none" w="med" len="med"/>
              <a:tailEnd type="none" w="med" len="med"/>
            </a:ln>
          </p:spPr>
        </p:sp>
        <p:sp>
          <p:nvSpPr>
            <p:cNvPr id="13337" name="Line 26"/>
            <p:cNvSpPr/>
            <p:nvPr/>
          </p:nvSpPr>
          <p:spPr>
            <a:xfrm>
              <a:off x="1570" y="2922"/>
              <a:ext cx="0" cy="544"/>
            </a:xfrm>
            <a:prstGeom prst="line">
              <a:avLst/>
            </a:prstGeom>
            <a:ln w="38100" cap="flat" cmpd="sng">
              <a:solidFill>
                <a:schemeClr val="accent2"/>
              </a:solidFill>
              <a:prstDash val="solid"/>
              <a:headEnd type="none" w="med" len="med"/>
              <a:tailEnd type="none" w="med" len="med"/>
            </a:ln>
          </p:spPr>
        </p:sp>
        <p:sp>
          <p:nvSpPr>
            <p:cNvPr id="13338" name="Oval 27"/>
            <p:cNvSpPr/>
            <p:nvPr/>
          </p:nvSpPr>
          <p:spPr>
            <a:xfrm>
              <a:off x="962" y="3285"/>
              <a:ext cx="363" cy="363"/>
            </a:xfrm>
            <a:prstGeom prst="ellipse">
              <a:avLst/>
            </a:prstGeom>
            <a:solidFill>
              <a:schemeClr val="bg1"/>
            </a:solidFill>
            <a:ln w="38100" cap="flat" cmpd="sng">
              <a:solidFill>
                <a:schemeClr val="accent2"/>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endParaRPr lang="zh-CN" altLang="en-US" b="1" dirty="0">
                <a:solidFill>
                  <a:srgbClr val="FF0000"/>
                </a:solidFill>
                <a:latin typeface="Times New Roman" panose="02020603050405020304" pitchFamily="18" charset="0"/>
              </a:endParaRPr>
            </a:p>
          </p:txBody>
        </p:sp>
        <p:sp>
          <p:nvSpPr>
            <p:cNvPr id="13339" name="Line 28"/>
            <p:cNvSpPr/>
            <p:nvPr/>
          </p:nvSpPr>
          <p:spPr>
            <a:xfrm>
              <a:off x="744" y="3466"/>
              <a:ext cx="226" cy="0"/>
            </a:xfrm>
            <a:prstGeom prst="line">
              <a:avLst/>
            </a:prstGeom>
            <a:ln w="38100" cap="flat" cmpd="sng">
              <a:solidFill>
                <a:schemeClr val="accent2"/>
              </a:solidFill>
              <a:prstDash val="solid"/>
              <a:headEnd type="none" w="med" len="med"/>
              <a:tailEnd type="none" w="med" len="med"/>
            </a:ln>
          </p:spPr>
        </p:sp>
        <p:sp>
          <p:nvSpPr>
            <p:cNvPr id="13340" name="Line 29"/>
            <p:cNvSpPr/>
            <p:nvPr/>
          </p:nvSpPr>
          <p:spPr>
            <a:xfrm>
              <a:off x="1334" y="3466"/>
              <a:ext cx="236" cy="0"/>
            </a:xfrm>
            <a:prstGeom prst="line">
              <a:avLst/>
            </a:prstGeom>
            <a:ln w="38100" cap="flat" cmpd="sng">
              <a:solidFill>
                <a:schemeClr val="accent2"/>
              </a:solidFill>
              <a:prstDash val="solid"/>
              <a:headEnd type="none" w="med" len="med"/>
              <a:tailEnd type="none" w="med" len="med"/>
            </a:ln>
          </p:spPr>
        </p:sp>
        <p:sp>
          <p:nvSpPr>
            <p:cNvPr id="13341" name="Rectangle 30"/>
            <p:cNvSpPr/>
            <p:nvPr/>
          </p:nvSpPr>
          <p:spPr>
            <a:xfrm>
              <a:off x="934" y="3285"/>
              <a:ext cx="454" cy="406"/>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r>
                <a:rPr lang="en-US" altLang="zh-CN" sz="2400" dirty="0">
                  <a:latin typeface="Times New Roman" panose="02020603050405020304" pitchFamily="18" charset="0"/>
                </a:rPr>
                <a:t> </a:t>
              </a:r>
              <a:r>
                <a:rPr lang="en-US" altLang="zh-CN" sz="3600" dirty="0">
                  <a:solidFill>
                    <a:schemeClr val="accent2"/>
                  </a:solidFill>
                  <a:latin typeface="Times New Roman" panose="02020603050405020304" pitchFamily="18" charset="0"/>
                </a:rPr>
                <a:t>V</a:t>
              </a:r>
              <a:endParaRPr lang="zh-CN" altLang="en-US" sz="3600" dirty="0">
                <a:solidFill>
                  <a:schemeClr val="accent2"/>
                </a:solidFill>
                <a:latin typeface="Times New Roman" panose="02020603050405020304" pitchFamily="18" charset="0"/>
              </a:endParaRPr>
            </a:p>
          </p:txBody>
        </p:sp>
        <p:sp>
          <p:nvSpPr>
            <p:cNvPr id="13342" name="Oval 31"/>
            <p:cNvSpPr/>
            <p:nvPr/>
          </p:nvSpPr>
          <p:spPr>
            <a:xfrm>
              <a:off x="373" y="2196"/>
              <a:ext cx="363" cy="363"/>
            </a:xfrm>
            <a:prstGeom prst="ellipse">
              <a:avLst/>
            </a:prstGeom>
            <a:solidFill>
              <a:schemeClr val="bg1"/>
            </a:solidFill>
            <a:ln w="38100" cap="flat" cmpd="sng">
              <a:solidFill>
                <a:schemeClr val="accent2"/>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endParaRPr lang="zh-CN" altLang="en-US" b="1" dirty="0">
                <a:solidFill>
                  <a:srgbClr val="FF0000"/>
                </a:solidFill>
                <a:latin typeface="Times New Roman" panose="02020603050405020304" pitchFamily="18" charset="0"/>
              </a:endParaRPr>
            </a:p>
          </p:txBody>
        </p:sp>
        <p:sp>
          <p:nvSpPr>
            <p:cNvPr id="13343" name="Rectangle 32"/>
            <p:cNvSpPr/>
            <p:nvPr/>
          </p:nvSpPr>
          <p:spPr>
            <a:xfrm>
              <a:off x="336" y="2151"/>
              <a:ext cx="454" cy="406"/>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r>
                <a:rPr lang="en-US" altLang="zh-CN" sz="2400" dirty="0">
                  <a:latin typeface="Times New Roman" panose="02020603050405020304" pitchFamily="18" charset="0"/>
                </a:rPr>
                <a:t> </a:t>
              </a:r>
              <a:r>
                <a:rPr lang="en-US" altLang="zh-CN" sz="3600" dirty="0">
                  <a:solidFill>
                    <a:schemeClr val="accent2"/>
                  </a:solidFill>
                  <a:latin typeface="Times New Roman" panose="02020603050405020304" pitchFamily="18" charset="0"/>
                </a:rPr>
                <a:t>A</a:t>
              </a:r>
              <a:endParaRPr lang="zh-CN" altLang="en-US" sz="3600" dirty="0">
                <a:solidFill>
                  <a:schemeClr val="accent2"/>
                </a:solidFill>
                <a:latin typeface="Times New Roman" panose="02020603050405020304" pitchFamily="18" charset="0"/>
              </a:endParaRPr>
            </a:p>
          </p:txBody>
        </p:sp>
        <p:sp>
          <p:nvSpPr>
            <p:cNvPr id="13344" name="Line 33"/>
            <p:cNvSpPr/>
            <p:nvPr/>
          </p:nvSpPr>
          <p:spPr>
            <a:xfrm>
              <a:off x="1720" y="2032"/>
              <a:ext cx="384" cy="0"/>
            </a:xfrm>
            <a:prstGeom prst="line">
              <a:avLst/>
            </a:prstGeom>
            <a:ln w="38100" cap="flat" cmpd="sng">
              <a:solidFill>
                <a:schemeClr val="accent2"/>
              </a:solidFill>
              <a:prstDash val="solid"/>
              <a:headEnd type="none" w="med" len="med"/>
              <a:tailEnd type="none" w="med" len="med"/>
            </a:ln>
          </p:spPr>
        </p:sp>
        <p:grpSp>
          <p:nvGrpSpPr>
            <p:cNvPr id="13345" name="Group 34"/>
            <p:cNvGrpSpPr/>
            <p:nvPr/>
          </p:nvGrpSpPr>
          <p:grpSpPr>
            <a:xfrm>
              <a:off x="2096" y="1968"/>
              <a:ext cx="192" cy="96"/>
              <a:chOff x="1728" y="3552"/>
              <a:chExt cx="192" cy="96"/>
            </a:xfrm>
          </p:grpSpPr>
          <p:sp>
            <p:nvSpPr>
              <p:cNvPr id="13347" name="Oval 35"/>
              <p:cNvSpPr/>
              <p:nvPr/>
            </p:nvSpPr>
            <p:spPr>
              <a:xfrm>
                <a:off x="1728" y="3600"/>
                <a:ext cx="48" cy="48"/>
              </a:xfrm>
              <a:prstGeom prst="ellipse">
                <a:avLst/>
              </a:prstGeom>
              <a:noFill/>
              <a:ln w="28575" cap="flat" cmpd="sng">
                <a:solidFill>
                  <a:schemeClr val="accent2"/>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endParaRPr lang="zh-CN" altLang="en-US" b="1" dirty="0">
                  <a:solidFill>
                    <a:srgbClr val="FF0000"/>
                  </a:solidFill>
                  <a:latin typeface="Times New Roman" panose="02020603050405020304" pitchFamily="18" charset="0"/>
                </a:endParaRPr>
              </a:p>
            </p:txBody>
          </p:sp>
          <p:sp>
            <p:nvSpPr>
              <p:cNvPr id="13348" name="Line 36"/>
              <p:cNvSpPr/>
              <p:nvPr/>
            </p:nvSpPr>
            <p:spPr>
              <a:xfrm flipV="1">
                <a:off x="1728" y="3552"/>
                <a:ext cx="192" cy="48"/>
              </a:xfrm>
              <a:prstGeom prst="line">
                <a:avLst/>
              </a:prstGeom>
              <a:ln w="38100" cap="flat" cmpd="sng">
                <a:solidFill>
                  <a:schemeClr val="accent2"/>
                </a:solidFill>
                <a:prstDash val="solid"/>
                <a:headEnd type="none" w="med" len="med"/>
                <a:tailEnd type="none" w="med" len="med"/>
              </a:ln>
            </p:spPr>
          </p:sp>
        </p:grpSp>
        <p:sp>
          <p:nvSpPr>
            <p:cNvPr id="13346" name="Line 37"/>
            <p:cNvSpPr/>
            <p:nvPr/>
          </p:nvSpPr>
          <p:spPr>
            <a:xfrm>
              <a:off x="2248" y="2032"/>
              <a:ext cx="672" cy="0"/>
            </a:xfrm>
            <a:prstGeom prst="line">
              <a:avLst/>
            </a:prstGeom>
            <a:ln w="38100" cap="flat" cmpd="sng">
              <a:solidFill>
                <a:schemeClr val="accent2"/>
              </a:solidFill>
              <a:prstDash val="solid"/>
              <a:headEnd type="none" w="med" len="med"/>
              <a:tailEnd type="none" w="med" len="med"/>
            </a:ln>
          </p:spPr>
        </p:sp>
      </p:grpSp>
      <p:sp>
        <p:nvSpPr>
          <p:cNvPr id="34854" name="Text Box 38"/>
          <p:cNvSpPr txBox="1"/>
          <p:nvPr/>
        </p:nvSpPr>
        <p:spPr>
          <a:xfrm>
            <a:off x="2590800" y="3657600"/>
            <a:ext cx="3048000" cy="58356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50000"/>
              </a:spcBef>
              <a:buClrTx/>
              <a:buSzTx/>
              <a:buFontTx/>
              <a:buNone/>
            </a:pPr>
            <a:r>
              <a:rPr lang="zh-CN" altLang="en-US" b="1" dirty="0">
                <a:latin typeface="Times New Roman" panose="02020603050405020304" pitchFamily="18" charset="0"/>
              </a:rPr>
              <a:t>一个不同</a:t>
            </a:r>
            <a:endParaRPr lang="zh-CN" altLang="en-US" b="1" dirty="0">
              <a:latin typeface="Times New Roman" panose="02020603050405020304" pitchFamily="18" charset="0"/>
            </a:endParaRPr>
          </a:p>
        </p:txBody>
      </p:sp>
      <p:sp>
        <p:nvSpPr>
          <p:cNvPr id="34855" name="Text Box 39"/>
          <p:cNvSpPr txBox="1"/>
          <p:nvPr/>
        </p:nvSpPr>
        <p:spPr>
          <a:xfrm>
            <a:off x="2286000" y="4267200"/>
            <a:ext cx="7848600" cy="107632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50000"/>
              </a:spcBef>
              <a:buClrTx/>
              <a:buSzTx/>
              <a:buFontTx/>
              <a:buNone/>
            </a:pPr>
            <a:r>
              <a:rPr lang="zh-CN" altLang="en-US" b="1" dirty="0">
                <a:solidFill>
                  <a:srgbClr val="FF0000"/>
                </a:solidFill>
                <a:latin typeface="Times New Roman" panose="02020603050405020304" pitchFamily="18" charset="0"/>
              </a:rPr>
              <a:t>定值电阻阻值不变，而灯泡的电阻随电压而变化。</a:t>
            </a:r>
            <a:endParaRPr lang="zh-CN" altLang="en-US" b="1" dirty="0">
              <a:solidFill>
                <a:srgbClr val="FF0000"/>
              </a:solidFill>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48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1" fill="hold" grpId="0" nodeType="clickEffect">
                                  <p:stCondLst>
                                    <p:cond delay="0"/>
                                  </p:stCondLst>
                                  <p:childTnLst>
                                    <p:set>
                                      <p:cBhvr>
                                        <p:cTn id="10" dur="1" fill="hold">
                                          <p:stCondLst>
                                            <p:cond delay="0"/>
                                          </p:stCondLst>
                                        </p:cTn>
                                        <p:tgtEl>
                                          <p:spTgt spid="34818"/>
                                        </p:tgtEl>
                                        <p:attrNameLst>
                                          <p:attrName>style.visibility</p:attrName>
                                        </p:attrNameLst>
                                      </p:cBhvr>
                                      <p:to>
                                        <p:strVal val="visible"/>
                                      </p:to>
                                    </p:set>
                                    <p:anim calcmode="lin" valueType="num">
                                      <p:cBhvr additive="base">
                                        <p:cTn id="11" dur="500" fill="hold"/>
                                        <p:tgtEl>
                                          <p:spTgt spid="34818"/>
                                        </p:tgtEl>
                                        <p:attrNameLst>
                                          <p:attrName>ppt_x</p:attrName>
                                        </p:attrNameLst>
                                      </p:cBhvr>
                                      <p:tavLst>
                                        <p:tav tm="0">
                                          <p:val>
                                            <p:strVal val="#ppt_x"/>
                                          </p:val>
                                        </p:tav>
                                        <p:tav tm="100000">
                                          <p:val>
                                            <p:strVal val="#ppt_x"/>
                                          </p:val>
                                        </p:tav>
                                      </p:tavLst>
                                    </p:anim>
                                    <p:anim calcmode="lin" valueType="num">
                                      <p:cBhvr additive="base">
                                        <p:cTn id="12" dur="500" fill="hold"/>
                                        <p:tgtEl>
                                          <p:spTgt spid="34818"/>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4824"/>
                                        </p:tgtEl>
                                        <p:attrNameLst>
                                          <p:attrName>style.visibility</p:attrName>
                                        </p:attrNameLst>
                                      </p:cBhvr>
                                      <p:to>
                                        <p:strVal val="visible"/>
                                      </p:to>
                                    </p:set>
                                    <p:anim calcmode="lin" valueType="num">
                                      <p:cBhvr additive="base">
                                        <p:cTn id="17" dur="500" fill="hold"/>
                                        <p:tgtEl>
                                          <p:spTgt spid="34824"/>
                                        </p:tgtEl>
                                        <p:attrNameLst>
                                          <p:attrName>ppt_x</p:attrName>
                                        </p:attrNameLst>
                                      </p:cBhvr>
                                      <p:tavLst>
                                        <p:tav tm="0">
                                          <p:val>
                                            <p:strVal val="0-#ppt_w/2"/>
                                          </p:val>
                                        </p:tav>
                                        <p:tav tm="100000">
                                          <p:val>
                                            <p:strVal val="#ppt_x"/>
                                          </p:val>
                                        </p:tav>
                                      </p:tavLst>
                                    </p:anim>
                                    <p:anim calcmode="lin" valueType="num">
                                      <p:cBhvr additive="base">
                                        <p:cTn id="18" dur="500" fill="hold"/>
                                        <p:tgtEl>
                                          <p:spTgt spid="34824"/>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34819"/>
                                        </p:tgtEl>
                                        <p:attrNameLst>
                                          <p:attrName>style.visibility</p:attrName>
                                        </p:attrNameLst>
                                      </p:cBhvr>
                                      <p:to>
                                        <p:strVal val="visible"/>
                                      </p:to>
                                    </p:set>
                                    <p:anim calcmode="lin" valueType="num">
                                      <p:cBhvr additive="base">
                                        <p:cTn id="23" dur="500" fill="hold"/>
                                        <p:tgtEl>
                                          <p:spTgt spid="34819"/>
                                        </p:tgtEl>
                                        <p:attrNameLst>
                                          <p:attrName>ppt_x</p:attrName>
                                        </p:attrNameLst>
                                      </p:cBhvr>
                                      <p:tavLst>
                                        <p:tav tm="0">
                                          <p:val>
                                            <p:strVal val="0-#ppt_w/2"/>
                                          </p:val>
                                        </p:tav>
                                        <p:tav tm="100000">
                                          <p:val>
                                            <p:strVal val="#ppt_x"/>
                                          </p:val>
                                        </p:tav>
                                      </p:tavLst>
                                    </p:anim>
                                    <p:anim calcmode="lin" valueType="num">
                                      <p:cBhvr additive="base">
                                        <p:cTn id="24" dur="500" fill="hold"/>
                                        <p:tgtEl>
                                          <p:spTgt spid="34819"/>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4826"/>
                                        </p:tgtEl>
                                        <p:attrNameLst>
                                          <p:attrName>style.visibility</p:attrName>
                                        </p:attrNameLst>
                                      </p:cBhvr>
                                      <p:to>
                                        <p:strVal val="visible"/>
                                      </p:to>
                                    </p:set>
                                    <p:anim calcmode="lin" valueType="num">
                                      <p:cBhvr additive="base">
                                        <p:cTn id="29" dur="500" fill="hold"/>
                                        <p:tgtEl>
                                          <p:spTgt spid="34826"/>
                                        </p:tgtEl>
                                        <p:attrNameLst>
                                          <p:attrName>ppt_x</p:attrName>
                                        </p:attrNameLst>
                                      </p:cBhvr>
                                      <p:tavLst>
                                        <p:tav tm="0">
                                          <p:val>
                                            <p:strVal val="0-#ppt_w/2"/>
                                          </p:val>
                                        </p:tav>
                                        <p:tav tm="100000">
                                          <p:val>
                                            <p:strVal val="#ppt_x"/>
                                          </p:val>
                                        </p:tav>
                                      </p:tavLst>
                                    </p:anim>
                                    <p:anim calcmode="lin" valueType="num">
                                      <p:cBhvr additive="base">
                                        <p:cTn id="30" dur="500" fill="hold"/>
                                        <p:tgtEl>
                                          <p:spTgt spid="34826"/>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grpId="0" nodeType="clickEffect">
                                  <p:stCondLst>
                                    <p:cond delay="0"/>
                                  </p:stCondLst>
                                  <p:childTnLst>
                                    <p:set>
                                      <p:cBhvr>
                                        <p:cTn id="34" dur="1" fill="hold">
                                          <p:stCondLst>
                                            <p:cond delay="0"/>
                                          </p:stCondLst>
                                        </p:cTn>
                                        <p:tgtEl>
                                          <p:spTgt spid="34820"/>
                                        </p:tgtEl>
                                        <p:attrNameLst>
                                          <p:attrName>style.visibility</p:attrName>
                                        </p:attrNameLst>
                                      </p:cBhvr>
                                      <p:to>
                                        <p:strVal val="visible"/>
                                      </p:to>
                                    </p:set>
                                    <p:anim calcmode="lin" valueType="num">
                                      <p:cBhvr additive="base">
                                        <p:cTn id="35" dur="500" fill="hold"/>
                                        <p:tgtEl>
                                          <p:spTgt spid="34820"/>
                                        </p:tgtEl>
                                        <p:attrNameLst>
                                          <p:attrName>ppt_x</p:attrName>
                                        </p:attrNameLst>
                                      </p:cBhvr>
                                      <p:tavLst>
                                        <p:tav tm="0">
                                          <p:val>
                                            <p:strVal val="1+#ppt_w/2"/>
                                          </p:val>
                                        </p:tav>
                                        <p:tav tm="100000">
                                          <p:val>
                                            <p:strVal val="#ppt_x"/>
                                          </p:val>
                                        </p:tav>
                                      </p:tavLst>
                                    </p:anim>
                                    <p:anim calcmode="lin" valueType="num">
                                      <p:cBhvr additive="base">
                                        <p:cTn id="36" dur="500" fill="hold"/>
                                        <p:tgtEl>
                                          <p:spTgt spid="34820"/>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34827"/>
                                        </p:tgtEl>
                                        <p:attrNameLst>
                                          <p:attrName>style.visibility</p:attrName>
                                        </p:attrNameLst>
                                      </p:cBhvr>
                                      <p:to>
                                        <p:strVal val="visible"/>
                                      </p:to>
                                    </p:set>
                                    <p:anim calcmode="lin" valueType="num">
                                      <p:cBhvr additive="base">
                                        <p:cTn id="41" dur="500" fill="hold"/>
                                        <p:tgtEl>
                                          <p:spTgt spid="34827"/>
                                        </p:tgtEl>
                                        <p:attrNameLst>
                                          <p:attrName>ppt_x</p:attrName>
                                        </p:attrNameLst>
                                      </p:cBhvr>
                                      <p:tavLst>
                                        <p:tav tm="0">
                                          <p:val>
                                            <p:strVal val="0-#ppt_w/2"/>
                                          </p:val>
                                        </p:tav>
                                        <p:tav tm="100000">
                                          <p:val>
                                            <p:strVal val="#ppt_x"/>
                                          </p:val>
                                        </p:tav>
                                      </p:tavLst>
                                    </p:anim>
                                    <p:anim calcmode="lin" valueType="num">
                                      <p:cBhvr additive="base">
                                        <p:cTn id="42" dur="500" fill="hold"/>
                                        <p:tgtEl>
                                          <p:spTgt spid="34827"/>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34821"/>
                                        </p:tgtEl>
                                        <p:attrNameLst>
                                          <p:attrName>style.visibility</p:attrName>
                                        </p:attrNameLst>
                                      </p:cBhvr>
                                      <p:to>
                                        <p:strVal val="visible"/>
                                      </p:to>
                                    </p:set>
                                    <p:anim calcmode="lin" valueType="num">
                                      <p:cBhvr additive="base">
                                        <p:cTn id="47" dur="500" fill="hold"/>
                                        <p:tgtEl>
                                          <p:spTgt spid="34821"/>
                                        </p:tgtEl>
                                        <p:attrNameLst>
                                          <p:attrName>ppt_x</p:attrName>
                                        </p:attrNameLst>
                                      </p:cBhvr>
                                      <p:tavLst>
                                        <p:tav tm="0">
                                          <p:val>
                                            <p:strVal val="#ppt_x"/>
                                          </p:val>
                                        </p:tav>
                                        <p:tav tm="100000">
                                          <p:val>
                                            <p:strVal val="#ppt_x"/>
                                          </p:val>
                                        </p:tav>
                                      </p:tavLst>
                                    </p:anim>
                                    <p:anim calcmode="lin" valueType="num">
                                      <p:cBhvr additive="base">
                                        <p:cTn id="48" dur="500" fill="hold"/>
                                        <p:tgtEl>
                                          <p:spTgt spid="34821"/>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8" fill="hold" nodeType="clickEffect">
                                  <p:stCondLst>
                                    <p:cond delay="0"/>
                                  </p:stCondLst>
                                  <p:childTnLst>
                                    <p:set>
                                      <p:cBhvr>
                                        <p:cTn id="52" dur="1" fill="hold">
                                          <p:stCondLst>
                                            <p:cond delay="0"/>
                                          </p:stCondLst>
                                        </p:cTn>
                                        <p:tgtEl>
                                          <p:spTgt spid="34828"/>
                                        </p:tgtEl>
                                        <p:attrNameLst>
                                          <p:attrName>style.visibility</p:attrName>
                                        </p:attrNameLst>
                                      </p:cBhvr>
                                      <p:to>
                                        <p:strVal val="visible"/>
                                      </p:to>
                                    </p:set>
                                    <p:anim calcmode="lin" valueType="num">
                                      <p:cBhvr additive="base">
                                        <p:cTn id="53" dur="500" fill="hold"/>
                                        <p:tgtEl>
                                          <p:spTgt spid="34828"/>
                                        </p:tgtEl>
                                        <p:attrNameLst>
                                          <p:attrName>ppt_x</p:attrName>
                                        </p:attrNameLst>
                                      </p:cBhvr>
                                      <p:tavLst>
                                        <p:tav tm="0">
                                          <p:val>
                                            <p:strVal val="0-#ppt_w/2"/>
                                          </p:val>
                                        </p:tav>
                                        <p:tav tm="100000">
                                          <p:val>
                                            <p:strVal val="#ppt_x"/>
                                          </p:val>
                                        </p:tav>
                                      </p:tavLst>
                                    </p:anim>
                                    <p:anim calcmode="lin" valueType="num">
                                      <p:cBhvr additive="base">
                                        <p:cTn id="54" dur="500" fill="hold"/>
                                        <p:tgtEl>
                                          <p:spTgt spid="34828"/>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8" fill="hold" grpId="0" nodeType="clickEffect">
                                  <p:stCondLst>
                                    <p:cond delay="0"/>
                                  </p:stCondLst>
                                  <p:childTnLst>
                                    <p:set>
                                      <p:cBhvr>
                                        <p:cTn id="58" dur="1" fill="hold">
                                          <p:stCondLst>
                                            <p:cond delay="0"/>
                                          </p:stCondLst>
                                        </p:cTn>
                                        <p:tgtEl>
                                          <p:spTgt spid="34854"/>
                                        </p:tgtEl>
                                        <p:attrNameLst>
                                          <p:attrName>style.visibility</p:attrName>
                                        </p:attrNameLst>
                                      </p:cBhvr>
                                      <p:to>
                                        <p:strVal val="visible"/>
                                      </p:to>
                                    </p:set>
                                    <p:anim calcmode="lin" valueType="num">
                                      <p:cBhvr additive="base">
                                        <p:cTn id="59" dur="500" fill="hold"/>
                                        <p:tgtEl>
                                          <p:spTgt spid="34854"/>
                                        </p:tgtEl>
                                        <p:attrNameLst>
                                          <p:attrName>ppt_x</p:attrName>
                                        </p:attrNameLst>
                                      </p:cBhvr>
                                      <p:tavLst>
                                        <p:tav tm="0">
                                          <p:val>
                                            <p:strVal val="0-#ppt_w/2"/>
                                          </p:val>
                                        </p:tav>
                                        <p:tav tm="100000">
                                          <p:val>
                                            <p:strVal val="#ppt_x"/>
                                          </p:val>
                                        </p:tav>
                                      </p:tavLst>
                                    </p:anim>
                                    <p:anim calcmode="lin" valueType="num">
                                      <p:cBhvr additive="base">
                                        <p:cTn id="60" dur="500" fill="hold"/>
                                        <p:tgtEl>
                                          <p:spTgt spid="34854"/>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8" fill="hold" grpId="0" nodeType="clickEffect">
                                  <p:stCondLst>
                                    <p:cond delay="0"/>
                                  </p:stCondLst>
                                  <p:childTnLst>
                                    <p:set>
                                      <p:cBhvr>
                                        <p:cTn id="64" dur="1" fill="hold">
                                          <p:stCondLst>
                                            <p:cond delay="0"/>
                                          </p:stCondLst>
                                        </p:cTn>
                                        <p:tgtEl>
                                          <p:spTgt spid="34855"/>
                                        </p:tgtEl>
                                        <p:attrNameLst>
                                          <p:attrName>style.visibility</p:attrName>
                                        </p:attrNameLst>
                                      </p:cBhvr>
                                      <p:to>
                                        <p:strVal val="visible"/>
                                      </p:to>
                                    </p:set>
                                    <p:anim calcmode="lin" valueType="num">
                                      <p:cBhvr additive="base">
                                        <p:cTn id="65" dur="500" fill="hold"/>
                                        <p:tgtEl>
                                          <p:spTgt spid="34855"/>
                                        </p:tgtEl>
                                        <p:attrNameLst>
                                          <p:attrName>ppt_x</p:attrName>
                                        </p:attrNameLst>
                                      </p:cBhvr>
                                      <p:tavLst>
                                        <p:tav tm="0">
                                          <p:val>
                                            <p:strVal val="0-#ppt_w/2"/>
                                          </p:val>
                                        </p:tav>
                                        <p:tav tm="100000">
                                          <p:val>
                                            <p:strVal val="#ppt_x"/>
                                          </p:val>
                                        </p:tav>
                                      </p:tavLst>
                                    </p:anim>
                                    <p:anim calcmode="lin" valueType="num">
                                      <p:cBhvr additive="base">
                                        <p:cTn id="66" dur="500" fill="hold"/>
                                        <p:tgtEl>
                                          <p:spTgt spid="34855"/>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8" fill="hold" grpId="0" nodeType="clickEffect" nodePh="1">
                                  <p:stCondLst>
                                    <p:cond delay="0"/>
                                  </p:stCondLst>
                                  <p:endCondLst>
                                    <p:cond evt="begin" delay="0">
                                      <p:tn val="69"/>
                                    </p:cond>
                                  </p:endCondLst>
                                  <p:childTnLst>
                                    <p:set>
                                      <p:cBhvr>
                                        <p:cTn id="70" dur="1" fill="hold">
                                          <p:stCondLst>
                                            <p:cond delay="0"/>
                                          </p:stCondLst>
                                        </p:cTn>
                                        <p:tgtEl>
                                          <p:spTgt spid="34823"/>
                                        </p:tgtEl>
                                        <p:attrNameLst>
                                          <p:attrName>style.visibility</p:attrName>
                                        </p:attrNameLst>
                                      </p:cBhvr>
                                      <p:to>
                                        <p:strVal val="visible"/>
                                      </p:to>
                                    </p:set>
                                    <p:anim calcmode="lin" valueType="num">
                                      <p:cBhvr additive="base">
                                        <p:cTn id="71" dur="500" fill="hold"/>
                                        <p:tgtEl>
                                          <p:spTgt spid="34823"/>
                                        </p:tgtEl>
                                        <p:attrNameLst>
                                          <p:attrName>ppt_x</p:attrName>
                                        </p:attrNameLst>
                                      </p:cBhvr>
                                      <p:tavLst>
                                        <p:tav tm="0">
                                          <p:val>
                                            <p:strVal val="0-#ppt_w/2"/>
                                          </p:val>
                                        </p:tav>
                                        <p:tav tm="100000">
                                          <p:val>
                                            <p:strVal val="#ppt_x"/>
                                          </p:val>
                                        </p:tav>
                                      </p:tavLst>
                                    </p:anim>
                                    <p:anim calcmode="lin" valueType="num">
                                      <p:cBhvr additive="base">
                                        <p:cTn id="72" dur="500" fill="hold"/>
                                        <p:tgtEl>
                                          <p:spTgt spid="348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P spid="34819" grpId="0"/>
      <p:bldP spid="34820" grpId="0"/>
      <p:bldP spid="34821" grpId="0"/>
      <p:bldP spid="34822" grpId="0"/>
      <p:bldP spid="34823" grpId="0"/>
      <p:bldP spid="34824" grpId="0" bldLvl="0" animBg="1"/>
      <p:bldP spid="34826" grpId="0"/>
      <p:bldP spid="34827" grpId="0"/>
      <p:bldP spid="34854" grpId="0"/>
      <p:bldP spid="3485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5" name="Text Box 3"/>
          <p:cNvSpPr txBox="1"/>
          <p:nvPr/>
        </p:nvSpPr>
        <p:spPr>
          <a:xfrm>
            <a:off x="2590800" y="3048000"/>
            <a:ext cx="6629400" cy="1568450"/>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50000"/>
              </a:spcBef>
              <a:buClrTx/>
              <a:buSzTx/>
              <a:buFontTx/>
              <a:buNone/>
            </a:pPr>
            <a:r>
              <a:rPr lang="zh-CN" altLang="en-US" b="1" dirty="0"/>
              <a:t>问题5：</a:t>
            </a:r>
            <a:r>
              <a:rPr lang="zh-CN" altLang="en-US" b="1" dirty="0">
                <a:latin typeface="Times New Roman" panose="02020603050405020304" pitchFamily="18" charset="0"/>
              </a:rPr>
              <a:t>定值电阻求平均值目的是什么？</a:t>
            </a:r>
            <a:r>
              <a:rPr lang="zh-CN" altLang="en-US" b="1" dirty="0"/>
              <a:t>对于小灯泡的灯丝的电阻是否应该求平均值？为什么？</a:t>
            </a:r>
            <a:endParaRPr lang="zh-CN" altLang="en-US" b="1" dirty="0"/>
          </a:p>
        </p:txBody>
      </p:sp>
      <p:sp>
        <p:nvSpPr>
          <p:cNvPr id="38917" name="Text Box 5"/>
          <p:cNvSpPr txBox="1"/>
          <p:nvPr/>
        </p:nvSpPr>
        <p:spPr>
          <a:xfrm>
            <a:off x="2667000" y="1219200"/>
            <a:ext cx="7391400" cy="1568450"/>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50000"/>
              </a:spcBef>
              <a:buClrTx/>
              <a:buSzTx/>
              <a:buFontTx/>
              <a:buNone/>
            </a:pPr>
            <a:r>
              <a:rPr lang="zh-CN" altLang="en-US" b="1" dirty="0">
                <a:latin typeface="Times New Roman" panose="02020603050405020304" pitchFamily="18" charset="0"/>
              </a:rPr>
              <a:t>问题4：为什么定值电阻丝的温度不会升高，而小灯泡灯丝的温度升高很快？（</a:t>
            </a:r>
            <a:r>
              <a:rPr lang="zh-CN" altLang="en-US" b="1" dirty="0">
                <a:solidFill>
                  <a:srgbClr val="FF0000"/>
                </a:solidFill>
                <a:latin typeface="Times New Roman" panose="02020603050405020304" pitchFamily="18" charset="0"/>
              </a:rPr>
              <a:t>请观察一下灯丝外面被什么包围着。）</a:t>
            </a:r>
            <a:endParaRPr lang="zh-CN" altLang="en-US" b="1" dirty="0">
              <a:solidFill>
                <a:srgbClr val="FF0000"/>
              </a:solidFill>
              <a:latin typeface="Times New Roman" panose="02020603050405020304" pitchFamily="18" charset="0"/>
            </a:endParaRPr>
          </a:p>
        </p:txBody>
      </p:sp>
      <p:sp>
        <p:nvSpPr>
          <p:cNvPr id="14340" name="Text Box 6"/>
          <p:cNvSpPr txBox="1"/>
          <p:nvPr/>
        </p:nvSpPr>
        <p:spPr>
          <a:xfrm>
            <a:off x="3733800" y="5181600"/>
            <a:ext cx="3886200" cy="58356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50000"/>
              </a:spcBef>
              <a:buClrTx/>
              <a:buSzTx/>
              <a:buFontTx/>
              <a:buNone/>
            </a:pPr>
            <a:endParaRPr lang="zh-CN" altLang="en-US" b="1" dirty="0">
              <a:solidFill>
                <a:srgbClr val="FF0000"/>
              </a:solidFill>
              <a:latin typeface="Times New Roman" panose="02020603050405020304" pitchFamily="18" charset="0"/>
            </a:endParaRPr>
          </a:p>
        </p:txBody>
      </p:sp>
      <p:sp>
        <p:nvSpPr>
          <p:cNvPr id="14341" name="Text Box 7"/>
          <p:cNvSpPr txBox="1"/>
          <p:nvPr/>
        </p:nvSpPr>
        <p:spPr>
          <a:xfrm>
            <a:off x="3505200" y="4953000"/>
            <a:ext cx="3581400" cy="58356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50000"/>
              </a:spcBef>
              <a:buClrTx/>
              <a:buSzTx/>
              <a:buFontTx/>
              <a:buNone/>
            </a:pPr>
            <a:endParaRPr lang="zh-CN" altLang="en-US" b="1" dirty="0">
              <a:solidFill>
                <a:srgbClr val="FF0000"/>
              </a:solidFill>
              <a:latin typeface="Times New Roman" panose="02020603050405020304"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917"/>
                                        </p:tgtEl>
                                        <p:attrNameLst>
                                          <p:attrName>style.visibility</p:attrName>
                                        </p:attrNameLst>
                                      </p:cBhvr>
                                      <p:to>
                                        <p:strVal val="visible"/>
                                      </p:to>
                                    </p:set>
                                    <p:anim calcmode="lin" valueType="num">
                                      <p:cBhvr additive="base">
                                        <p:cTn id="7" dur="500" fill="hold"/>
                                        <p:tgtEl>
                                          <p:spTgt spid="38917"/>
                                        </p:tgtEl>
                                        <p:attrNameLst>
                                          <p:attrName>ppt_x</p:attrName>
                                        </p:attrNameLst>
                                      </p:cBhvr>
                                      <p:tavLst>
                                        <p:tav tm="0">
                                          <p:val>
                                            <p:strVal val="0-#ppt_w/2"/>
                                          </p:val>
                                        </p:tav>
                                        <p:tav tm="100000">
                                          <p:val>
                                            <p:strVal val="#ppt_x"/>
                                          </p:val>
                                        </p:tav>
                                      </p:tavLst>
                                    </p:anim>
                                    <p:anim calcmode="lin" valueType="num">
                                      <p:cBhvr additive="base">
                                        <p:cTn id="8" dur="500" fill="hold"/>
                                        <p:tgtEl>
                                          <p:spTgt spid="389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8915"/>
                                        </p:tgtEl>
                                        <p:attrNameLst>
                                          <p:attrName>style.visibility</p:attrName>
                                        </p:attrNameLst>
                                      </p:cBhvr>
                                      <p:to>
                                        <p:strVal val="visible"/>
                                      </p:to>
                                    </p:set>
                                    <p:anim calcmode="lin" valueType="num">
                                      <p:cBhvr additive="base">
                                        <p:cTn id="13" dur="500" fill="hold"/>
                                        <p:tgtEl>
                                          <p:spTgt spid="38915"/>
                                        </p:tgtEl>
                                        <p:attrNameLst>
                                          <p:attrName>ppt_x</p:attrName>
                                        </p:attrNameLst>
                                      </p:cBhvr>
                                      <p:tavLst>
                                        <p:tav tm="0">
                                          <p:val>
                                            <p:strVal val="0-#ppt_w/2"/>
                                          </p:val>
                                        </p:tav>
                                        <p:tav tm="100000">
                                          <p:val>
                                            <p:strVal val="#ppt_x"/>
                                          </p:val>
                                        </p:tav>
                                      </p:tavLst>
                                    </p:anim>
                                    <p:anim calcmode="lin" valueType="num">
                                      <p:cBhvr additive="base">
                                        <p:cTn id="14" dur="500" fill="hold"/>
                                        <p:tgtEl>
                                          <p:spTgt spid="389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p:bldP spid="389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Text Box 2"/>
          <p:cNvSpPr txBox="1"/>
          <p:nvPr/>
        </p:nvSpPr>
        <p:spPr>
          <a:xfrm>
            <a:off x="2895600" y="2057400"/>
            <a:ext cx="7239000" cy="521970"/>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50000"/>
              </a:spcBef>
              <a:buClrTx/>
              <a:buSzTx/>
              <a:buFontTx/>
              <a:buNone/>
            </a:pPr>
            <a:endParaRPr lang="zh-CN" altLang="en-US" sz="2800" b="1" dirty="0">
              <a:solidFill>
                <a:srgbClr val="FF0000"/>
              </a:solidFill>
            </a:endParaRPr>
          </a:p>
        </p:txBody>
      </p:sp>
      <p:sp>
        <p:nvSpPr>
          <p:cNvPr id="22531" name="Text Box 3"/>
          <p:cNvSpPr txBox="1"/>
          <p:nvPr/>
        </p:nvSpPr>
        <p:spPr>
          <a:xfrm>
            <a:off x="2362200" y="838200"/>
            <a:ext cx="7086600" cy="286067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50000"/>
              </a:spcBef>
              <a:buClrTx/>
              <a:buSzTx/>
              <a:buFontTx/>
              <a:buNone/>
            </a:pPr>
            <a:r>
              <a:rPr lang="zh-CN" altLang="en-US" sz="6000" b="1" dirty="0">
                <a:solidFill>
                  <a:srgbClr val="FF0000"/>
                </a:solidFill>
                <a:latin typeface="Times New Roman" panose="02020603050405020304" pitchFamily="18" charset="0"/>
              </a:rPr>
              <a:t>     想一想：</a:t>
            </a:r>
            <a:endParaRPr lang="zh-CN" altLang="en-US" sz="6000" b="1" dirty="0">
              <a:solidFill>
                <a:srgbClr val="FF0000"/>
              </a:solidFill>
              <a:latin typeface="Times New Roman" panose="02020603050405020304" pitchFamily="18" charset="0"/>
            </a:endParaRPr>
          </a:p>
          <a:p>
            <a:pPr marL="0" lvl="0" indent="0" eaLnBrk="1" hangingPunct="1">
              <a:spcBef>
                <a:spcPct val="50000"/>
              </a:spcBef>
              <a:buClrTx/>
              <a:buSzTx/>
              <a:buFontTx/>
              <a:buNone/>
            </a:pPr>
            <a:r>
              <a:rPr lang="zh-CN" altLang="en-US" sz="4800" b="1" dirty="0">
                <a:latin typeface="Times New Roman" panose="02020603050405020304" pitchFamily="18" charset="0"/>
              </a:rPr>
              <a:t>       怎样测出一个定值电阻和一个小灯泡的阻值？</a:t>
            </a:r>
            <a:endParaRPr lang="zh-CN" altLang="en-US" sz="4800" b="1" dirty="0">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531"/>
                                        </p:tgtEl>
                                        <p:attrNameLst>
                                          <p:attrName>style.visibility</p:attrName>
                                        </p:attrNameLst>
                                      </p:cBhvr>
                                      <p:to>
                                        <p:strVal val="visible"/>
                                      </p:to>
                                    </p:set>
                                    <p:anim calcmode="lin" valueType="num">
                                      <p:cBhvr additive="base">
                                        <p:cTn id="7" dur="500" fill="hold"/>
                                        <p:tgtEl>
                                          <p:spTgt spid="22531"/>
                                        </p:tgtEl>
                                        <p:attrNameLst>
                                          <p:attrName>ppt_x</p:attrName>
                                        </p:attrNameLst>
                                      </p:cBhvr>
                                      <p:tavLst>
                                        <p:tav tm="0">
                                          <p:val>
                                            <p:strVal val="0-#ppt_w/2"/>
                                          </p:val>
                                        </p:tav>
                                        <p:tav tm="100000">
                                          <p:val>
                                            <p:strVal val="#ppt_x"/>
                                          </p:val>
                                        </p:tav>
                                      </p:tavLst>
                                    </p:anim>
                                    <p:anim calcmode="lin" valueType="num">
                                      <p:cBhvr additive="base">
                                        <p:cTn id="8" dur="500" fill="hold"/>
                                        <p:tgtEl>
                                          <p:spTgt spid="225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4" name="Text Box 2"/>
          <p:cNvSpPr txBox="1"/>
          <p:nvPr/>
        </p:nvSpPr>
        <p:spPr>
          <a:xfrm>
            <a:off x="2438400" y="304800"/>
            <a:ext cx="5943600" cy="58356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50000"/>
              </a:spcBef>
              <a:buClrTx/>
              <a:buSzTx/>
              <a:buFontTx/>
              <a:buNone/>
            </a:pPr>
            <a:r>
              <a:rPr lang="zh-CN" altLang="en-US" b="1" dirty="0">
                <a:solidFill>
                  <a:srgbClr val="FF0000"/>
                </a:solidFill>
                <a:latin typeface="宋体" panose="02010600030101010101" pitchFamily="2" charset="-122"/>
              </a:rPr>
              <a:t>一、设计实验</a:t>
            </a:r>
            <a:endParaRPr lang="zh-CN" altLang="en-US" b="1" dirty="0">
              <a:solidFill>
                <a:srgbClr val="FF0000"/>
              </a:solidFill>
              <a:latin typeface="宋体" panose="02010600030101010101" pitchFamily="2" charset="-122"/>
            </a:endParaRPr>
          </a:p>
        </p:txBody>
      </p:sp>
      <p:sp>
        <p:nvSpPr>
          <p:cNvPr id="23555" name="Text Box 3"/>
          <p:cNvSpPr txBox="1"/>
          <p:nvPr/>
        </p:nvSpPr>
        <p:spPr>
          <a:xfrm>
            <a:off x="2667000" y="914400"/>
            <a:ext cx="6553200" cy="58356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50000"/>
              </a:spcBef>
              <a:buClrTx/>
              <a:buSzTx/>
              <a:buFontTx/>
              <a:buNone/>
            </a:pPr>
            <a:r>
              <a:rPr lang="zh-CN" altLang="en-US" b="1" dirty="0"/>
              <a:t>思考1：测量电阻的原理是什么？</a:t>
            </a:r>
            <a:endParaRPr lang="zh-CN" altLang="en-US" b="1" dirty="0"/>
          </a:p>
        </p:txBody>
      </p:sp>
      <p:sp>
        <p:nvSpPr>
          <p:cNvPr id="23557" name="Text Box 5"/>
          <p:cNvSpPr txBox="1"/>
          <p:nvPr/>
        </p:nvSpPr>
        <p:spPr>
          <a:xfrm>
            <a:off x="2438400" y="2514600"/>
            <a:ext cx="7010400" cy="58356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50000"/>
              </a:spcBef>
              <a:buClrTx/>
              <a:buSzTx/>
              <a:buFontTx/>
              <a:buNone/>
            </a:pPr>
            <a:r>
              <a:rPr lang="zh-CN" altLang="en-US" b="1" dirty="0"/>
              <a:t>思考2：怎样设计电路图？</a:t>
            </a:r>
            <a:endParaRPr lang="zh-CN" altLang="en-US" b="1" dirty="0"/>
          </a:p>
        </p:txBody>
      </p:sp>
      <p:sp>
        <p:nvSpPr>
          <p:cNvPr id="6149" name="Text Box 7"/>
          <p:cNvSpPr txBox="1"/>
          <p:nvPr/>
        </p:nvSpPr>
        <p:spPr>
          <a:xfrm>
            <a:off x="2743200" y="2209800"/>
            <a:ext cx="6324600" cy="58356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50000"/>
              </a:spcBef>
              <a:buClrTx/>
              <a:buSzTx/>
              <a:buFontTx/>
              <a:buNone/>
            </a:pPr>
            <a:endParaRPr lang="zh-CN" altLang="en-US" b="1" dirty="0"/>
          </a:p>
        </p:txBody>
      </p:sp>
      <p:grpSp>
        <p:nvGrpSpPr>
          <p:cNvPr id="23560" name="Group 8"/>
          <p:cNvGrpSpPr/>
          <p:nvPr/>
        </p:nvGrpSpPr>
        <p:grpSpPr>
          <a:xfrm>
            <a:off x="3048000" y="1447800"/>
            <a:ext cx="4648200" cy="1216025"/>
            <a:chOff x="2593" y="548"/>
            <a:chExt cx="2928" cy="766"/>
          </a:xfrm>
        </p:grpSpPr>
        <p:grpSp>
          <p:nvGrpSpPr>
            <p:cNvPr id="6201" name="Group 9"/>
            <p:cNvGrpSpPr/>
            <p:nvPr/>
          </p:nvGrpSpPr>
          <p:grpSpPr>
            <a:xfrm>
              <a:off x="4513" y="572"/>
              <a:ext cx="1008" cy="742"/>
              <a:chOff x="2016" y="1776"/>
              <a:chExt cx="1008" cy="742"/>
            </a:xfrm>
          </p:grpSpPr>
          <p:sp>
            <p:nvSpPr>
              <p:cNvPr id="6208" name="Text Box 10"/>
              <p:cNvSpPr txBox="1"/>
              <p:nvPr/>
            </p:nvSpPr>
            <p:spPr>
              <a:xfrm>
                <a:off x="2016" y="1968"/>
                <a:ext cx="559" cy="406"/>
              </a:xfrm>
              <a:prstGeom prst="rect">
                <a:avLst/>
              </a:prstGeom>
              <a:noFill/>
              <a:ln w="9525">
                <a:noFill/>
              </a:ln>
            </p:spPr>
            <p:txBody>
              <a:bodyPr wrap="none">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r>
                  <a:rPr lang="en-US" altLang="zh-CN" sz="3600" b="1" dirty="0">
                    <a:latin typeface="Times New Roman" panose="02020603050405020304" pitchFamily="18" charset="0"/>
                  </a:rPr>
                  <a:t>R =</a:t>
                </a:r>
                <a:endParaRPr lang="en-US" altLang="zh-CN" sz="3600" b="1" dirty="0">
                  <a:latin typeface="Times New Roman" panose="02020603050405020304" pitchFamily="18" charset="0"/>
                </a:endParaRPr>
              </a:p>
            </p:txBody>
          </p:sp>
          <p:sp>
            <p:nvSpPr>
              <p:cNvPr id="6209" name="Line 11"/>
              <p:cNvSpPr/>
              <p:nvPr/>
            </p:nvSpPr>
            <p:spPr>
              <a:xfrm>
                <a:off x="2592" y="2160"/>
                <a:ext cx="432" cy="0"/>
              </a:xfrm>
              <a:prstGeom prst="line">
                <a:avLst/>
              </a:prstGeom>
              <a:ln w="38100" cap="flat" cmpd="sng">
                <a:solidFill>
                  <a:schemeClr val="accent2"/>
                </a:solidFill>
                <a:prstDash val="solid"/>
                <a:headEnd type="none" w="med" len="med"/>
                <a:tailEnd type="none" w="med" len="med"/>
              </a:ln>
            </p:spPr>
          </p:sp>
          <p:sp>
            <p:nvSpPr>
              <p:cNvPr id="6210" name="Text Box 12"/>
              <p:cNvSpPr txBox="1"/>
              <p:nvPr/>
            </p:nvSpPr>
            <p:spPr>
              <a:xfrm>
                <a:off x="2640" y="1776"/>
                <a:ext cx="323" cy="406"/>
              </a:xfrm>
              <a:prstGeom prst="rect">
                <a:avLst/>
              </a:prstGeom>
              <a:noFill/>
              <a:ln w="9525">
                <a:noFill/>
              </a:ln>
            </p:spPr>
            <p:txBody>
              <a:bodyPr wrap="none">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r>
                  <a:rPr lang="en-US" altLang="zh-CN" sz="3600" b="1" dirty="0">
                    <a:latin typeface="Times New Roman" panose="02020603050405020304" pitchFamily="18" charset="0"/>
                  </a:rPr>
                  <a:t>U</a:t>
                </a:r>
                <a:endParaRPr lang="en-US" altLang="zh-CN" sz="3600" b="1" dirty="0">
                  <a:latin typeface="Times New Roman" panose="02020603050405020304" pitchFamily="18" charset="0"/>
                </a:endParaRPr>
              </a:p>
            </p:txBody>
          </p:sp>
          <p:sp>
            <p:nvSpPr>
              <p:cNvPr id="6211" name="Text Box 13"/>
              <p:cNvSpPr txBox="1"/>
              <p:nvPr/>
            </p:nvSpPr>
            <p:spPr>
              <a:xfrm>
                <a:off x="2688" y="2112"/>
                <a:ext cx="227" cy="406"/>
              </a:xfrm>
              <a:prstGeom prst="rect">
                <a:avLst/>
              </a:prstGeom>
              <a:noFill/>
              <a:ln w="9525">
                <a:noFill/>
              </a:ln>
            </p:spPr>
            <p:txBody>
              <a:bodyPr wrap="none">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r>
                  <a:rPr lang="en-US" altLang="zh-CN" sz="3600" b="1" dirty="0">
                    <a:latin typeface="Times New Roman" panose="02020603050405020304" pitchFamily="18" charset="0"/>
                  </a:rPr>
                  <a:t>I</a:t>
                </a:r>
                <a:endParaRPr lang="en-US" altLang="zh-CN" sz="3600" b="1" dirty="0">
                  <a:latin typeface="Times New Roman" panose="02020603050405020304" pitchFamily="18" charset="0"/>
                </a:endParaRPr>
              </a:p>
            </p:txBody>
          </p:sp>
        </p:grpSp>
        <p:grpSp>
          <p:nvGrpSpPr>
            <p:cNvPr id="6202" name="Group 14"/>
            <p:cNvGrpSpPr/>
            <p:nvPr/>
          </p:nvGrpSpPr>
          <p:grpSpPr>
            <a:xfrm>
              <a:off x="2593" y="548"/>
              <a:ext cx="912" cy="750"/>
              <a:chOff x="960" y="816"/>
              <a:chExt cx="912" cy="750"/>
            </a:xfrm>
          </p:grpSpPr>
          <p:sp>
            <p:nvSpPr>
              <p:cNvPr id="6204" name="Text Box 15"/>
              <p:cNvSpPr txBox="1"/>
              <p:nvPr/>
            </p:nvSpPr>
            <p:spPr>
              <a:xfrm>
                <a:off x="960" y="1008"/>
                <a:ext cx="463" cy="406"/>
              </a:xfrm>
              <a:prstGeom prst="rect">
                <a:avLst/>
              </a:prstGeom>
              <a:noFill/>
              <a:ln w="9525">
                <a:noFill/>
              </a:ln>
            </p:spPr>
            <p:txBody>
              <a:bodyPr wrap="none">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r>
                  <a:rPr lang="en-US" altLang="zh-CN" sz="3600" b="1" dirty="0">
                    <a:latin typeface="Times New Roman" panose="02020603050405020304" pitchFamily="18" charset="0"/>
                  </a:rPr>
                  <a:t>I =</a:t>
                </a:r>
                <a:endParaRPr lang="en-US" altLang="zh-CN" sz="3600" b="1" dirty="0">
                  <a:latin typeface="Times New Roman" panose="02020603050405020304" pitchFamily="18" charset="0"/>
                </a:endParaRPr>
              </a:p>
            </p:txBody>
          </p:sp>
          <p:sp>
            <p:nvSpPr>
              <p:cNvPr id="6205" name="Line 16"/>
              <p:cNvSpPr/>
              <p:nvPr/>
            </p:nvSpPr>
            <p:spPr>
              <a:xfrm>
                <a:off x="1440" y="1200"/>
                <a:ext cx="432" cy="0"/>
              </a:xfrm>
              <a:prstGeom prst="line">
                <a:avLst/>
              </a:prstGeom>
              <a:ln w="38100" cap="flat" cmpd="sng">
                <a:solidFill>
                  <a:schemeClr val="accent2"/>
                </a:solidFill>
                <a:prstDash val="solid"/>
                <a:headEnd type="none" w="med" len="med"/>
                <a:tailEnd type="none" w="med" len="med"/>
              </a:ln>
            </p:spPr>
          </p:sp>
          <p:sp>
            <p:nvSpPr>
              <p:cNvPr id="6206" name="Text Box 17"/>
              <p:cNvSpPr txBox="1"/>
              <p:nvPr/>
            </p:nvSpPr>
            <p:spPr>
              <a:xfrm>
                <a:off x="1488" y="816"/>
                <a:ext cx="323" cy="406"/>
              </a:xfrm>
              <a:prstGeom prst="rect">
                <a:avLst/>
              </a:prstGeom>
              <a:noFill/>
              <a:ln w="9525">
                <a:noFill/>
              </a:ln>
            </p:spPr>
            <p:txBody>
              <a:bodyPr wrap="none">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r>
                  <a:rPr lang="en-US" altLang="zh-CN" sz="3600" b="1" dirty="0">
                    <a:latin typeface="Times New Roman" panose="02020603050405020304" pitchFamily="18" charset="0"/>
                  </a:rPr>
                  <a:t>U</a:t>
                </a:r>
                <a:endParaRPr lang="en-US" altLang="zh-CN" sz="3600" b="1" dirty="0">
                  <a:latin typeface="Times New Roman" panose="02020603050405020304" pitchFamily="18" charset="0"/>
                </a:endParaRPr>
              </a:p>
            </p:txBody>
          </p:sp>
          <p:sp>
            <p:nvSpPr>
              <p:cNvPr id="6207" name="Text Box 18"/>
              <p:cNvSpPr txBox="1"/>
              <p:nvPr/>
            </p:nvSpPr>
            <p:spPr>
              <a:xfrm>
                <a:off x="1496" y="1160"/>
                <a:ext cx="323" cy="406"/>
              </a:xfrm>
              <a:prstGeom prst="rect">
                <a:avLst/>
              </a:prstGeom>
              <a:noFill/>
              <a:ln w="9525">
                <a:noFill/>
              </a:ln>
            </p:spPr>
            <p:txBody>
              <a:bodyPr wrap="none">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r>
                  <a:rPr lang="en-US" altLang="zh-CN" sz="3600" b="1" dirty="0">
                    <a:latin typeface="Times New Roman" panose="02020603050405020304" pitchFamily="18" charset="0"/>
                  </a:rPr>
                  <a:t>R</a:t>
                </a:r>
                <a:endParaRPr lang="en-US" altLang="zh-CN" sz="3600" b="1" dirty="0">
                  <a:latin typeface="Times New Roman" panose="02020603050405020304" pitchFamily="18" charset="0"/>
                </a:endParaRPr>
              </a:p>
            </p:txBody>
          </p:sp>
        </p:grpSp>
        <p:sp>
          <p:nvSpPr>
            <p:cNvPr id="6203" name="Line 19"/>
            <p:cNvSpPr/>
            <p:nvPr/>
          </p:nvSpPr>
          <p:spPr>
            <a:xfrm>
              <a:off x="3697" y="980"/>
              <a:ext cx="720" cy="0"/>
            </a:xfrm>
            <a:prstGeom prst="line">
              <a:avLst/>
            </a:prstGeom>
            <a:ln w="57150" cap="flat" cmpd="sng">
              <a:solidFill>
                <a:srgbClr val="990099"/>
              </a:solidFill>
              <a:prstDash val="solid"/>
              <a:headEnd type="none" w="med" len="med"/>
              <a:tailEnd type="triangle" w="med" len="med"/>
            </a:ln>
          </p:spPr>
        </p:sp>
      </p:grpSp>
      <p:grpSp>
        <p:nvGrpSpPr>
          <p:cNvPr id="23684" name="Group 132"/>
          <p:cNvGrpSpPr/>
          <p:nvPr/>
        </p:nvGrpSpPr>
        <p:grpSpPr>
          <a:xfrm>
            <a:off x="6400800" y="2819400"/>
            <a:ext cx="3505200" cy="2795239"/>
            <a:chOff x="336" y="1824"/>
            <a:chExt cx="2594" cy="1900"/>
          </a:xfrm>
        </p:grpSpPr>
        <p:sp>
          <p:nvSpPr>
            <p:cNvPr id="6176" name="Rectangle 133"/>
            <p:cNvSpPr/>
            <p:nvPr/>
          </p:nvSpPr>
          <p:spPr>
            <a:xfrm>
              <a:off x="1751" y="2831"/>
              <a:ext cx="544" cy="181"/>
            </a:xfrm>
            <a:prstGeom prst="rect">
              <a:avLst/>
            </a:prstGeom>
            <a:solidFill>
              <a:schemeClr val="bg1"/>
            </a:solidFill>
            <a:ln w="38100" cap="flat" cmpd="sng">
              <a:solidFill>
                <a:schemeClr val="accent2"/>
              </a:solidFill>
              <a:prstDash val="solid"/>
              <a:miter/>
              <a:headEnd type="none" w="med" len="med"/>
              <a:tailEnd type="none" w="med" len="med"/>
            </a:ln>
          </p:spPr>
          <p:txBody>
            <a:bodyPr wrap="none" anchor="ctr"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endParaRPr lang="zh-CN" altLang="en-US" b="1" dirty="0">
                <a:solidFill>
                  <a:srgbClr val="FF0000"/>
                </a:solidFill>
                <a:latin typeface="Times New Roman" panose="02020603050405020304" pitchFamily="18" charset="0"/>
              </a:endParaRPr>
            </a:p>
          </p:txBody>
        </p:sp>
        <p:sp>
          <p:nvSpPr>
            <p:cNvPr id="6177" name="Line 134"/>
            <p:cNvSpPr/>
            <p:nvPr/>
          </p:nvSpPr>
          <p:spPr>
            <a:xfrm>
              <a:off x="2023" y="2559"/>
              <a:ext cx="0" cy="272"/>
            </a:xfrm>
            <a:prstGeom prst="line">
              <a:avLst/>
            </a:prstGeom>
            <a:ln w="38100" cap="flat" cmpd="sng">
              <a:solidFill>
                <a:schemeClr val="accent2"/>
              </a:solidFill>
              <a:prstDash val="solid"/>
              <a:headEnd type="none" w="med" len="med"/>
              <a:tailEnd type="triangle" w="med" len="med"/>
            </a:ln>
          </p:spPr>
        </p:sp>
        <p:sp>
          <p:nvSpPr>
            <p:cNvPr id="6178" name="Line 135"/>
            <p:cNvSpPr/>
            <p:nvPr/>
          </p:nvSpPr>
          <p:spPr>
            <a:xfrm>
              <a:off x="2014" y="2559"/>
              <a:ext cx="916" cy="0"/>
            </a:xfrm>
            <a:prstGeom prst="line">
              <a:avLst/>
            </a:prstGeom>
            <a:ln w="38100" cap="flat" cmpd="sng">
              <a:solidFill>
                <a:schemeClr val="accent2"/>
              </a:solidFill>
              <a:prstDash val="solid"/>
              <a:headEnd type="none" w="med" len="med"/>
              <a:tailEnd type="none" w="med" len="med"/>
            </a:ln>
          </p:spPr>
        </p:sp>
        <p:sp>
          <p:nvSpPr>
            <p:cNvPr id="6179" name="Line 136"/>
            <p:cNvSpPr/>
            <p:nvPr/>
          </p:nvSpPr>
          <p:spPr>
            <a:xfrm>
              <a:off x="2921" y="2024"/>
              <a:ext cx="0" cy="545"/>
            </a:xfrm>
            <a:prstGeom prst="line">
              <a:avLst/>
            </a:prstGeom>
            <a:ln w="38100" cap="flat" cmpd="sng">
              <a:solidFill>
                <a:schemeClr val="accent2"/>
              </a:solidFill>
              <a:prstDash val="solid"/>
              <a:headEnd type="none" w="med" len="med"/>
              <a:tailEnd type="none" w="med" len="med"/>
            </a:ln>
          </p:spPr>
        </p:sp>
        <p:grpSp>
          <p:nvGrpSpPr>
            <p:cNvPr id="6180" name="Group 137"/>
            <p:cNvGrpSpPr/>
            <p:nvPr/>
          </p:nvGrpSpPr>
          <p:grpSpPr>
            <a:xfrm>
              <a:off x="1615" y="1824"/>
              <a:ext cx="91" cy="454"/>
              <a:chOff x="1655" y="2795"/>
              <a:chExt cx="91" cy="454"/>
            </a:xfrm>
          </p:grpSpPr>
          <p:sp>
            <p:nvSpPr>
              <p:cNvPr id="6199" name="Line 138"/>
              <p:cNvSpPr/>
              <p:nvPr/>
            </p:nvSpPr>
            <p:spPr>
              <a:xfrm>
                <a:off x="1746" y="2795"/>
                <a:ext cx="0" cy="454"/>
              </a:xfrm>
              <a:prstGeom prst="line">
                <a:avLst/>
              </a:prstGeom>
              <a:ln w="38100" cap="flat" cmpd="sng">
                <a:solidFill>
                  <a:schemeClr val="accent2"/>
                </a:solidFill>
                <a:prstDash val="solid"/>
                <a:headEnd type="none" w="med" len="med"/>
                <a:tailEnd type="none" w="med" len="med"/>
              </a:ln>
            </p:spPr>
          </p:sp>
          <p:sp>
            <p:nvSpPr>
              <p:cNvPr id="6200" name="Line 139"/>
              <p:cNvSpPr/>
              <p:nvPr/>
            </p:nvSpPr>
            <p:spPr>
              <a:xfrm>
                <a:off x="1655" y="2931"/>
                <a:ext cx="0" cy="136"/>
              </a:xfrm>
              <a:prstGeom prst="line">
                <a:avLst/>
              </a:prstGeom>
              <a:ln w="57150" cap="flat" cmpd="sng">
                <a:solidFill>
                  <a:schemeClr val="accent2"/>
                </a:solidFill>
                <a:prstDash val="solid"/>
                <a:headEnd type="none" w="med" len="med"/>
                <a:tailEnd type="none" w="med" len="med"/>
              </a:ln>
            </p:spPr>
          </p:sp>
        </p:grpSp>
        <p:sp>
          <p:nvSpPr>
            <p:cNvPr id="6181" name="Line 140"/>
            <p:cNvSpPr/>
            <p:nvPr/>
          </p:nvSpPr>
          <p:spPr>
            <a:xfrm>
              <a:off x="554" y="2033"/>
              <a:ext cx="1043" cy="0"/>
            </a:xfrm>
            <a:prstGeom prst="line">
              <a:avLst/>
            </a:prstGeom>
            <a:ln w="38100" cap="flat" cmpd="sng">
              <a:solidFill>
                <a:schemeClr val="accent2"/>
              </a:solidFill>
              <a:prstDash val="solid"/>
              <a:headEnd type="none" w="med" len="med"/>
              <a:tailEnd type="none" w="med" len="med"/>
            </a:ln>
          </p:spPr>
        </p:sp>
        <p:sp>
          <p:nvSpPr>
            <p:cNvPr id="6182" name="Line 141"/>
            <p:cNvSpPr/>
            <p:nvPr/>
          </p:nvSpPr>
          <p:spPr>
            <a:xfrm>
              <a:off x="563" y="2042"/>
              <a:ext cx="9" cy="880"/>
            </a:xfrm>
            <a:prstGeom prst="line">
              <a:avLst/>
            </a:prstGeom>
            <a:ln w="38100" cap="flat" cmpd="sng">
              <a:solidFill>
                <a:schemeClr val="accent2"/>
              </a:solidFill>
              <a:prstDash val="solid"/>
              <a:headEnd type="none" w="med" len="med"/>
              <a:tailEnd type="none" w="med" len="med"/>
            </a:ln>
          </p:spPr>
        </p:sp>
        <p:sp>
          <p:nvSpPr>
            <p:cNvPr id="6183" name="Rectangle 142"/>
            <p:cNvSpPr/>
            <p:nvPr/>
          </p:nvSpPr>
          <p:spPr>
            <a:xfrm>
              <a:off x="889" y="2831"/>
              <a:ext cx="544" cy="182"/>
            </a:xfrm>
            <a:prstGeom prst="rect">
              <a:avLst/>
            </a:prstGeom>
            <a:solidFill>
              <a:schemeClr val="bg1"/>
            </a:solidFill>
            <a:ln w="38100" cap="flat" cmpd="sng">
              <a:solidFill>
                <a:schemeClr val="accent2"/>
              </a:solidFill>
              <a:prstDash val="solid"/>
              <a:miter/>
              <a:headEnd type="none" w="med" len="med"/>
              <a:tailEnd type="none" w="med" len="med"/>
            </a:ln>
          </p:spPr>
          <p:txBody>
            <a:bodyPr wrap="none" anchor="ctr"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endParaRPr lang="zh-CN" altLang="en-US" b="1" dirty="0">
                <a:solidFill>
                  <a:srgbClr val="FF0000"/>
                </a:solidFill>
                <a:latin typeface="Times New Roman" panose="02020603050405020304" pitchFamily="18" charset="0"/>
              </a:endParaRPr>
            </a:p>
          </p:txBody>
        </p:sp>
        <p:sp>
          <p:nvSpPr>
            <p:cNvPr id="6184" name="Line 143"/>
            <p:cNvSpPr/>
            <p:nvPr/>
          </p:nvSpPr>
          <p:spPr>
            <a:xfrm>
              <a:off x="563" y="2922"/>
              <a:ext cx="317" cy="0"/>
            </a:xfrm>
            <a:prstGeom prst="line">
              <a:avLst/>
            </a:prstGeom>
            <a:ln w="38100" cap="flat" cmpd="sng">
              <a:solidFill>
                <a:schemeClr val="accent2"/>
              </a:solidFill>
              <a:prstDash val="solid"/>
              <a:headEnd type="none" w="med" len="med"/>
              <a:tailEnd type="none" w="med" len="med"/>
            </a:ln>
          </p:spPr>
        </p:sp>
        <p:sp>
          <p:nvSpPr>
            <p:cNvPr id="6185" name="Line 144"/>
            <p:cNvSpPr/>
            <p:nvPr/>
          </p:nvSpPr>
          <p:spPr>
            <a:xfrm>
              <a:off x="1433" y="2922"/>
              <a:ext cx="318" cy="0"/>
            </a:xfrm>
            <a:prstGeom prst="line">
              <a:avLst/>
            </a:prstGeom>
            <a:ln w="38100" cap="flat" cmpd="sng">
              <a:solidFill>
                <a:schemeClr val="accent2"/>
              </a:solidFill>
              <a:prstDash val="solid"/>
              <a:headEnd type="none" w="med" len="med"/>
              <a:tailEnd type="none" w="med" len="med"/>
            </a:ln>
          </p:spPr>
        </p:sp>
        <p:sp>
          <p:nvSpPr>
            <p:cNvPr id="6186" name="Line 145"/>
            <p:cNvSpPr/>
            <p:nvPr/>
          </p:nvSpPr>
          <p:spPr>
            <a:xfrm>
              <a:off x="753" y="2922"/>
              <a:ext cx="0" cy="544"/>
            </a:xfrm>
            <a:prstGeom prst="line">
              <a:avLst/>
            </a:prstGeom>
            <a:ln w="38100" cap="flat" cmpd="sng">
              <a:solidFill>
                <a:schemeClr val="accent2"/>
              </a:solidFill>
              <a:prstDash val="solid"/>
              <a:headEnd type="none" w="med" len="med"/>
              <a:tailEnd type="none" w="med" len="med"/>
            </a:ln>
          </p:spPr>
        </p:sp>
        <p:sp>
          <p:nvSpPr>
            <p:cNvPr id="6187" name="Line 146"/>
            <p:cNvSpPr/>
            <p:nvPr/>
          </p:nvSpPr>
          <p:spPr>
            <a:xfrm>
              <a:off x="1570" y="2922"/>
              <a:ext cx="0" cy="544"/>
            </a:xfrm>
            <a:prstGeom prst="line">
              <a:avLst/>
            </a:prstGeom>
            <a:ln w="38100" cap="flat" cmpd="sng">
              <a:solidFill>
                <a:schemeClr val="accent2"/>
              </a:solidFill>
              <a:prstDash val="solid"/>
              <a:headEnd type="none" w="med" len="med"/>
              <a:tailEnd type="none" w="med" len="med"/>
            </a:ln>
          </p:spPr>
        </p:sp>
        <p:sp>
          <p:nvSpPr>
            <p:cNvPr id="6188" name="Oval 147"/>
            <p:cNvSpPr/>
            <p:nvPr/>
          </p:nvSpPr>
          <p:spPr>
            <a:xfrm>
              <a:off x="962" y="3285"/>
              <a:ext cx="363" cy="363"/>
            </a:xfrm>
            <a:prstGeom prst="ellipse">
              <a:avLst/>
            </a:prstGeom>
            <a:solidFill>
              <a:schemeClr val="bg1"/>
            </a:solidFill>
            <a:ln w="38100" cap="flat" cmpd="sng">
              <a:solidFill>
                <a:schemeClr val="accent2"/>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endParaRPr lang="zh-CN" altLang="en-US" b="1" dirty="0">
                <a:solidFill>
                  <a:srgbClr val="FF0000"/>
                </a:solidFill>
                <a:latin typeface="Times New Roman" panose="02020603050405020304" pitchFamily="18" charset="0"/>
              </a:endParaRPr>
            </a:p>
          </p:txBody>
        </p:sp>
        <p:sp>
          <p:nvSpPr>
            <p:cNvPr id="6189" name="Line 148"/>
            <p:cNvSpPr/>
            <p:nvPr/>
          </p:nvSpPr>
          <p:spPr>
            <a:xfrm>
              <a:off x="744" y="3466"/>
              <a:ext cx="226" cy="0"/>
            </a:xfrm>
            <a:prstGeom prst="line">
              <a:avLst/>
            </a:prstGeom>
            <a:ln w="38100" cap="flat" cmpd="sng">
              <a:solidFill>
                <a:schemeClr val="accent2"/>
              </a:solidFill>
              <a:prstDash val="solid"/>
              <a:headEnd type="none" w="med" len="med"/>
              <a:tailEnd type="none" w="med" len="med"/>
            </a:ln>
          </p:spPr>
        </p:sp>
        <p:sp>
          <p:nvSpPr>
            <p:cNvPr id="6190" name="Line 149"/>
            <p:cNvSpPr/>
            <p:nvPr/>
          </p:nvSpPr>
          <p:spPr>
            <a:xfrm>
              <a:off x="1334" y="3466"/>
              <a:ext cx="236" cy="0"/>
            </a:xfrm>
            <a:prstGeom prst="line">
              <a:avLst/>
            </a:prstGeom>
            <a:ln w="38100" cap="flat" cmpd="sng">
              <a:solidFill>
                <a:schemeClr val="accent2"/>
              </a:solidFill>
              <a:prstDash val="solid"/>
              <a:headEnd type="none" w="med" len="med"/>
              <a:tailEnd type="none" w="med" len="med"/>
            </a:ln>
          </p:spPr>
        </p:sp>
        <p:sp>
          <p:nvSpPr>
            <p:cNvPr id="6191" name="Rectangle 150"/>
            <p:cNvSpPr/>
            <p:nvPr/>
          </p:nvSpPr>
          <p:spPr>
            <a:xfrm>
              <a:off x="934" y="3285"/>
              <a:ext cx="454" cy="439"/>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r>
                <a:rPr lang="zh-CN" altLang="en-US" sz="2400" dirty="0">
                  <a:latin typeface="Times New Roman" panose="02020603050405020304" pitchFamily="18" charset="0"/>
                </a:rPr>
                <a:t> </a:t>
              </a:r>
              <a:r>
                <a:rPr lang="en-US" altLang="zh-CN" sz="3600" dirty="0">
                  <a:latin typeface="Times New Roman" panose="02020603050405020304" pitchFamily="18" charset="0"/>
                </a:rPr>
                <a:t>V</a:t>
              </a:r>
              <a:endParaRPr lang="en-US" altLang="zh-CN" sz="3600" dirty="0">
                <a:latin typeface="Times New Roman" panose="02020603050405020304" pitchFamily="18" charset="0"/>
              </a:endParaRPr>
            </a:p>
          </p:txBody>
        </p:sp>
        <p:sp>
          <p:nvSpPr>
            <p:cNvPr id="6192" name="Oval 151"/>
            <p:cNvSpPr/>
            <p:nvPr/>
          </p:nvSpPr>
          <p:spPr>
            <a:xfrm>
              <a:off x="373" y="2196"/>
              <a:ext cx="363" cy="363"/>
            </a:xfrm>
            <a:prstGeom prst="ellipse">
              <a:avLst/>
            </a:prstGeom>
            <a:solidFill>
              <a:schemeClr val="bg1"/>
            </a:solidFill>
            <a:ln w="38100" cap="flat" cmpd="sng">
              <a:solidFill>
                <a:schemeClr val="accent2"/>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endParaRPr lang="zh-CN" altLang="en-US" b="1" dirty="0">
                <a:solidFill>
                  <a:srgbClr val="FF0000"/>
                </a:solidFill>
                <a:latin typeface="Times New Roman" panose="02020603050405020304" pitchFamily="18" charset="0"/>
              </a:endParaRPr>
            </a:p>
          </p:txBody>
        </p:sp>
        <p:sp>
          <p:nvSpPr>
            <p:cNvPr id="6193" name="Rectangle 152"/>
            <p:cNvSpPr/>
            <p:nvPr/>
          </p:nvSpPr>
          <p:spPr>
            <a:xfrm>
              <a:off x="336" y="2151"/>
              <a:ext cx="454" cy="439"/>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r>
                <a:rPr lang="zh-CN" altLang="en-US" sz="2400" dirty="0">
                  <a:latin typeface="Times New Roman" panose="02020603050405020304" pitchFamily="18" charset="0"/>
                </a:rPr>
                <a:t> </a:t>
              </a:r>
              <a:r>
                <a:rPr lang="en-US" altLang="zh-CN" sz="3600" dirty="0">
                  <a:latin typeface="Times New Roman" panose="02020603050405020304" pitchFamily="18" charset="0"/>
                </a:rPr>
                <a:t>A</a:t>
              </a:r>
              <a:endParaRPr lang="en-US" altLang="zh-CN" sz="3600" dirty="0">
                <a:latin typeface="Times New Roman" panose="02020603050405020304" pitchFamily="18" charset="0"/>
              </a:endParaRPr>
            </a:p>
          </p:txBody>
        </p:sp>
        <p:sp>
          <p:nvSpPr>
            <p:cNvPr id="6194" name="Line 153"/>
            <p:cNvSpPr/>
            <p:nvPr/>
          </p:nvSpPr>
          <p:spPr>
            <a:xfrm>
              <a:off x="1720" y="2032"/>
              <a:ext cx="384" cy="0"/>
            </a:xfrm>
            <a:prstGeom prst="line">
              <a:avLst/>
            </a:prstGeom>
            <a:ln w="38100" cap="flat" cmpd="sng">
              <a:solidFill>
                <a:schemeClr val="accent2"/>
              </a:solidFill>
              <a:prstDash val="solid"/>
              <a:headEnd type="none" w="med" len="med"/>
              <a:tailEnd type="none" w="med" len="med"/>
            </a:ln>
          </p:spPr>
        </p:sp>
        <p:grpSp>
          <p:nvGrpSpPr>
            <p:cNvPr id="6195" name="Group 154"/>
            <p:cNvGrpSpPr/>
            <p:nvPr/>
          </p:nvGrpSpPr>
          <p:grpSpPr>
            <a:xfrm>
              <a:off x="2096" y="1968"/>
              <a:ext cx="192" cy="96"/>
              <a:chOff x="1728" y="3552"/>
              <a:chExt cx="192" cy="96"/>
            </a:xfrm>
          </p:grpSpPr>
          <p:sp>
            <p:nvSpPr>
              <p:cNvPr id="6197" name="Oval 155"/>
              <p:cNvSpPr/>
              <p:nvPr/>
            </p:nvSpPr>
            <p:spPr>
              <a:xfrm>
                <a:off x="1728" y="3600"/>
                <a:ext cx="48" cy="48"/>
              </a:xfrm>
              <a:prstGeom prst="ellipse">
                <a:avLst/>
              </a:prstGeom>
              <a:noFill/>
              <a:ln w="28575" cap="flat" cmpd="sng">
                <a:solidFill>
                  <a:schemeClr val="accent2"/>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endParaRPr lang="zh-CN" altLang="en-US" b="1" dirty="0">
                  <a:solidFill>
                    <a:srgbClr val="FF0000"/>
                  </a:solidFill>
                  <a:latin typeface="Times New Roman" panose="02020603050405020304" pitchFamily="18" charset="0"/>
                </a:endParaRPr>
              </a:p>
            </p:txBody>
          </p:sp>
          <p:sp>
            <p:nvSpPr>
              <p:cNvPr id="6198" name="Line 156"/>
              <p:cNvSpPr/>
              <p:nvPr/>
            </p:nvSpPr>
            <p:spPr>
              <a:xfrm flipV="1">
                <a:off x="1728" y="3552"/>
                <a:ext cx="192" cy="48"/>
              </a:xfrm>
              <a:prstGeom prst="line">
                <a:avLst/>
              </a:prstGeom>
              <a:ln w="38100" cap="flat" cmpd="sng">
                <a:solidFill>
                  <a:schemeClr val="accent2"/>
                </a:solidFill>
                <a:prstDash val="solid"/>
                <a:headEnd type="none" w="med" len="med"/>
                <a:tailEnd type="none" w="med" len="med"/>
              </a:ln>
            </p:spPr>
          </p:sp>
        </p:grpSp>
        <p:sp>
          <p:nvSpPr>
            <p:cNvPr id="6196" name="Line 157"/>
            <p:cNvSpPr/>
            <p:nvPr/>
          </p:nvSpPr>
          <p:spPr>
            <a:xfrm>
              <a:off x="2248" y="2032"/>
              <a:ext cx="672" cy="0"/>
            </a:xfrm>
            <a:prstGeom prst="line">
              <a:avLst/>
            </a:prstGeom>
            <a:ln w="38100" cap="flat" cmpd="sng">
              <a:solidFill>
                <a:schemeClr val="accent2"/>
              </a:solidFill>
              <a:prstDash val="solid"/>
              <a:headEnd type="none" w="med" len="med"/>
              <a:tailEnd type="none" w="med" len="med"/>
            </a:ln>
          </p:spPr>
        </p:sp>
      </p:grpSp>
      <p:grpSp>
        <p:nvGrpSpPr>
          <p:cNvPr id="23710" name="Group 158"/>
          <p:cNvGrpSpPr/>
          <p:nvPr/>
        </p:nvGrpSpPr>
        <p:grpSpPr>
          <a:xfrm>
            <a:off x="2133600" y="2895600"/>
            <a:ext cx="3505200" cy="2795239"/>
            <a:chOff x="3024" y="1776"/>
            <a:chExt cx="2592" cy="1900"/>
          </a:xfrm>
        </p:grpSpPr>
        <p:grpSp>
          <p:nvGrpSpPr>
            <p:cNvPr id="6154" name="Group 159"/>
            <p:cNvGrpSpPr/>
            <p:nvPr/>
          </p:nvGrpSpPr>
          <p:grpSpPr>
            <a:xfrm>
              <a:off x="4303" y="1776"/>
              <a:ext cx="91" cy="454"/>
              <a:chOff x="1655" y="2795"/>
              <a:chExt cx="91" cy="454"/>
            </a:xfrm>
          </p:grpSpPr>
          <p:sp>
            <p:nvSpPr>
              <p:cNvPr id="6174" name="Line 160"/>
              <p:cNvSpPr/>
              <p:nvPr/>
            </p:nvSpPr>
            <p:spPr>
              <a:xfrm>
                <a:off x="1746" y="2795"/>
                <a:ext cx="0" cy="454"/>
              </a:xfrm>
              <a:prstGeom prst="line">
                <a:avLst/>
              </a:prstGeom>
              <a:ln w="38100" cap="flat" cmpd="sng">
                <a:solidFill>
                  <a:schemeClr val="accent2"/>
                </a:solidFill>
                <a:prstDash val="solid"/>
                <a:headEnd type="none" w="med" len="med"/>
                <a:tailEnd type="none" w="med" len="med"/>
              </a:ln>
            </p:spPr>
          </p:sp>
          <p:sp>
            <p:nvSpPr>
              <p:cNvPr id="6175" name="Line 161"/>
              <p:cNvSpPr/>
              <p:nvPr/>
            </p:nvSpPr>
            <p:spPr>
              <a:xfrm>
                <a:off x="1655" y="2931"/>
                <a:ext cx="0" cy="136"/>
              </a:xfrm>
              <a:prstGeom prst="line">
                <a:avLst/>
              </a:prstGeom>
              <a:ln w="57150" cap="flat" cmpd="sng">
                <a:solidFill>
                  <a:schemeClr val="accent2"/>
                </a:solidFill>
                <a:prstDash val="solid"/>
                <a:headEnd type="none" w="med" len="med"/>
                <a:tailEnd type="none" w="med" len="med"/>
              </a:ln>
            </p:spPr>
          </p:sp>
        </p:grpSp>
        <p:sp>
          <p:nvSpPr>
            <p:cNvPr id="6155" name="Line 162"/>
            <p:cNvSpPr/>
            <p:nvPr/>
          </p:nvSpPr>
          <p:spPr>
            <a:xfrm>
              <a:off x="3250" y="1985"/>
              <a:ext cx="1043" cy="0"/>
            </a:xfrm>
            <a:prstGeom prst="line">
              <a:avLst/>
            </a:prstGeom>
            <a:ln w="38100" cap="flat" cmpd="sng">
              <a:solidFill>
                <a:schemeClr val="accent2"/>
              </a:solidFill>
              <a:prstDash val="solid"/>
              <a:headEnd type="none" w="med" len="med"/>
              <a:tailEnd type="none" w="med" len="med"/>
            </a:ln>
          </p:spPr>
        </p:sp>
        <p:sp>
          <p:nvSpPr>
            <p:cNvPr id="6156" name="Line 163"/>
            <p:cNvSpPr/>
            <p:nvPr/>
          </p:nvSpPr>
          <p:spPr>
            <a:xfrm>
              <a:off x="3251" y="1994"/>
              <a:ext cx="9" cy="880"/>
            </a:xfrm>
            <a:prstGeom prst="line">
              <a:avLst/>
            </a:prstGeom>
            <a:ln w="38100" cap="flat" cmpd="sng">
              <a:solidFill>
                <a:schemeClr val="accent2"/>
              </a:solidFill>
              <a:prstDash val="solid"/>
              <a:headEnd type="none" w="med" len="med"/>
              <a:tailEnd type="none" w="med" len="med"/>
            </a:ln>
          </p:spPr>
        </p:sp>
        <p:sp>
          <p:nvSpPr>
            <p:cNvPr id="6157" name="Rectangle 164"/>
            <p:cNvSpPr/>
            <p:nvPr/>
          </p:nvSpPr>
          <p:spPr>
            <a:xfrm>
              <a:off x="3577" y="2783"/>
              <a:ext cx="544" cy="182"/>
            </a:xfrm>
            <a:prstGeom prst="rect">
              <a:avLst/>
            </a:prstGeom>
            <a:solidFill>
              <a:schemeClr val="bg1"/>
            </a:solidFill>
            <a:ln w="38100" cap="flat" cmpd="sng">
              <a:solidFill>
                <a:schemeClr val="accent2"/>
              </a:solidFill>
              <a:prstDash val="solid"/>
              <a:miter/>
              <a:headEnd type="none" w="med" len="med"/>
              <a:tailEnd type="none" w="med" len="med"/>
            </a:ln>
          </p:spPr>
          <p:txBody>
            <a:bodyPr wrap="none" anchor="ctr"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endParaRPr lang="zh-CN" altLang="en-US" b="1" dirty="0">
                <a:solidFill>
                  <a:srgbClr val="FF0000"/>
                </a:solidFill>
                <a:latin typeface="Times New Roman" panose="02020603050405020304" pitchFamily="18" charset="0"/>
              </a:endParaRPr>
            </a:p>
          </p:txBody>
        </p:sp>
        <p:sp>
          <p:nvSpPr>
            <p:cNvPr id="6158" name="Line 165"/>
            <p:cNvSpPr/>
            <p:nvPr/>
          </p:nvSpPr>
          <p:spPr>
            <a:xfrm>
              <a:off x="3251" y="2874"/>
              <a:ext cx="317" cy="0"/>
            </a:xfrm>
            <a:prstGeom prst="line">
              <a:avLst/>
            </a:prstGeom>
            <a:ln w="38100" cap="flat" cmpd="sng">
              <a:solidFill>
                <a:schemeClr val="accent2"/>
              </a:solidFill>
              <a:prstDash val="solid"/>
              <a:headEnd type="none" w="med" len="med"/>
              <a:tailEnd type="none" w="med" len="med"/>
            </a:ln>
          </p:spPr>
        </p:sp>
        <p:sp>
          <p:nvSpPr>
            <p:cNvPr id="6159" name="Line 166"/>
            <p:cNvSpPr/>
            <p:nvPr/>
          </p:nvSpPr>
          <p:spPr>
            <a:xfrm>
              <a:off x="4128" y="2880"/>
              <a:ext cx="1488" cy="0"/>
            </a:xfrm>
            <a:prstGeom prst="line">
              <a:avLst/>
            </a:prstGeom>
            <a:ln w="38100" cap="flat" cmpd="sng">
              <a:solidFill>
                <a:schemeClr val="accent2"/>
              </a:solidFill>
              <a:prstDash val="solid"/>
              <a:headEnd type="none" w="med" len="med"/>
              <a:tailEnd type="none" w="med" len="med"/>
            </a:ln>
          </p:spPr>
        </p:sp>
        <p:sp>
          <p:nvSpPr>
            <p:cNvPr id="6160" name="Line 167"/>
            <p:cNvSpPr/>
            <p:nvPr/>
          </p:nvSpPr>
          <p:spPr>
            <a:xfrm>
              <a:off x="3441" y="2874"/>
              <a:ext cx="0" cy="544"/>
            </a:xfrm>
            <a:prstGeom prst="line">
              <a:avLst/>
            </a:prstGeom>
            <a:ln w="38100" cap="flat" cmpd="sng">
              <a:solidFill>
                <a:schemeClr val="accent2"/>
              </a:solidFill>
              <a:prstDash val="solid"/>
              <a:headEnd type="none" w="med" len="med"/>
              <a:tailEnd type="none" w="med" len="med"/>
            </a:ln>
          </p:spPr>
        </p:sp>
        <p:sp>
          <p:nvSpPr>
            <p:cNvPr id="6161" name="Line 168"/>
            <p:cNvSpPr/>
            <p:nvPr/>
          </p:nvSpPr>
          <p:spPr>
            <a:xfrm>
              <a:off x="4258" y="2874"/>
              <a:ext cx="0" cy="544"/>
            </a:xfrm>
            <a:prstGeom prst="line">
              <a:avLst/>
            </a:prstGeom>
            <a:ln w="38100" cap="flat" cmpd="sng">
              <a:solidFill>
                <a:schemeClr val="accent2"/>
              </a:solidFill>
              <a:prstDash val="solid"/>
              <a:headEnd type="none" w="med" len="med"/>
              <a:tailEnd type="none" w="med" len="med"/>
            </a:ln>
          </p:spPr>
        </p:sp>
        <p:sp>
          <p:nvSpPr>
            <p:cNvPr id="6162" name="Oval 169"/>
            <p:cNvSpPr/>
            <p:nvPr/>
          </p:nvSpPr>
          <p:spPr>
            <a:xfrm>
              <a:off x="3650" y="3237"/>
              <a:ext cx="363" cy="363"/>
            </a:xfrm>
            <a:prstGeom prst="ellipse">
              <a:avLst/>
            </a:prstGeom>
            <a:solidFill>
              <a:schemeClr val="bg1"/>
            </a:solidFill>
            <a:ln w="38100" cap="flat" cmpd="sng">
              <a:solidFill>
                <a:schemeClr val="accent2"/>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endParaRPr lang="zh-CN" altLang="en-US" b="1" dirty="0">
                <a:solidFill>
                  <a:srgbClr val="FF0000"/>
                </a:solidFill>
                <a:latin typeface="Times New Roman" panose="02020603050405020304" pitchFamily="18" charset="0"/>
              </a:endParaRPr>
            </a:p>
          </p:txBody>
        </p:sp>
        <p:sp>
          <p:nvSpPr>
            <p:cNvPr id="6163" name="Line 170"/>
            <p:cNvSpPr/>
            <p:nvPr/>
          </p:nvSpPr>
          <p:spPr>
            <a:xfrm>
              <a:off x="3432" y="3418"/>
              <a:ext cx="226" cy="0"/>
            </a:xfrm>
            <a:prstGeom prst="line">
              <a:avLst/>
            </a:prstGeom>
            <a:ln w="38100" cap="flat" cmpd="sng">
              <a:solidFill>
                <a:schemeClr val="accent2"/>
              </a:solidFill>
              <a:prstDash val="solid"/>
              <a:headEnd type="none" w="med" len="med"/>
              <a:tailEnd type="none" w="med" len="med"/>
            </a:ln>
          </p:spPr>
        </p:sp>
        <p:sp>
          <p:nvSpPr>
            <p:cNvPr id="6164" name="Line 171"/>
            <p:cNvSpPr/>
            <p:nvPr/>
          </p:nvSpPr>
          <p:spPr>
            <a:xfrm>
              <a:off x="4022" y="3418"/>
              <a:ext cx="236" cy="0"/>
            </a:xfrm>
            <a:prstGeom prst="line">
              <a:avLst/>
            </a:prstGeom>
            <a:ln w="38100" cap="flat" cmpd="sng">
              <a:solidFill>
                <a:schemeClr val="accent2"/>
              </a:solidFill>
              <a:prstDash val="solid"/>
              <a:headEnd type="none" w="med" len="med"/>
              <a:tailEnd type="none" w="med" len="med"/>
            </a:ln>
          </p:spPr>
        </p:sp>
        <p:sp>
          <p:nvSpPr>
            <p:cNvPr id="6165" name="Rectangle 172"/>
            <p:cNvSpPr/>
            <p:nvPr/>
          </p:nvSpPr>
          <p:spPr>
            <a:xfrm>
              <a:off x="3622" y="3237"/>
              <a:ext cx="454" cy="439"/>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r>
                <a:rPr lang="zh-CN" altLang="en-US" sz="2400" dirty="0">
                  <a:latin typeface="Times New Roman" panose="02020603050405020304" pitchFamily="18" charset="0"/>
                </a:rPr>
                <a:t> </a:t>
              </a:r>
              <a:r>
                <a:rPr lang="en-US" altLang="zh-CN" sz="3600" dirty="0">
                  <a:latin typeface="Times New Roman" panose="02020603050405020304" pitchFamily="18" charset="0"/>
                </a:rPr>
                <a:t>V</a:t>
              </a:r>
              <a:endParaRPr lang="en-US" altLang="zh-CN" sz="3600" dirty="0">
                <a:latin typeface="Times New Roman" panose="02020603050405020304" pitchFamily="18" charset="0"/>
              </a:endParaRPr>
            </a:p>
          </p:txBody>
        </p:sp>
        <p:sp>
          <p:nvSpPr>
            <p:cNvPr id="6166" name="Oval 173"/>
            <p:cNvSpPr/>
            <p:nvPr/>
          </p:nvSpPr>
          <p:spPr>
            <a:xfrm>
              <a:off x="3061" y="2148"/>
              <a:ext cx="363" cy="363"/>
            </a:xfrm>
            <a:prstGeom prst="ellipse">
              <a:avLst/>
            </a:prstGeom>
            <a:solidFill>
              <a:schemeClr val="bg1"/>
            </a:solidFill>
            <a:ln w="38100" cap="flat" cmpd="sng">
              <a:solidFill>
                <a:schemeClr val="accent2"/>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endParaRPr lang="zh-CN" altLang="en-US" b="1" dirty="0">
                <a:solidFill>
                  <a:srgbClr val="FF0000"/>
                </a:solidFill>
                <a:latin typeface="Times New Roman" panose="02020603050405020304" pitchFamily="18" charset="0"/>
              </a:endParaRPr>
            </a:p>
          </p:txBody>
        </p:sp>
        <p:sp>
          <p:nvSpPr>
            <p:cNvPr id="6167" name="Rectangle 174"/>
            <p:cNvSpPr/>
            <p:nvPr/>
          </p:nvSpPr>
          <p:spPr>
            <a:xfrm>
              <a:off x="3024" y="2103"/>
              <a:ext cx="454" cy="439"/>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r>
                <a:rPr lang="zh-CN" altLang="en-US" sz="2400" dirty="0">
                  <a:latin typeface="Times New Roman" panose="02020603050405020304" pitchFamily="18" charset="0"/>
                </a:rPr>
                <a:t> </a:t>
              </a:r>
              <a:r>
                <a:rPr lang="en-US" altLang="zh-CN" sz="3600" dirty="0">
                  <a:latin typeface="Times New Roman" panose="02020603050405020304" pitchFamily="18" charset="0"/>
                </a:rPr>
                <a:t>A</a:t>
              </a:r>
              <a:endParaRPr lang="en-US" altLang="zh-CN" sz="3600" dirty="0">
                <a:latin typeface="Times New Roman" panose="02020603050405020304" pitchFamily="18" charset="0"/>
              </a:endParaRPr>
            </a:p>
          </p:txBody>
        </p:sp>
        <p:sp>
          <p:nvSpPr>
            <p:cNvPr id="6168" name="Line 175"/>
            <p:cNvSpPr/>
            <p:nvPr/>
          </p:nvSpPr>
          <p:spPr>
            <a:xfrm>
              <a:off x="5616" y="1976"/>
              <a:ext cx="0" cy="920"/>
            </a:xfrm>
            <a:prstGeom prst="line">
              <a:avLst/>
            </a:prstGeom>
            <a:ln w="38100" cap="flat" cmpd="sng">
              <a:solidFill>
                <a:schemeClr val="accent2"/>
              </a:solidFill>
              <a:prstDash val="solid"/>
              <a:headEnd type="none" w="med" len="med"/>
              <a:tailEnd type="none" w="med" len="med"/>
            </a:ln>
          </p:spPr>
        </p:sp>
        <p:grpSp>
          <p:nvGrpSpPr>
            <p:cNvPr id="6169" name="Group 176"/>
            <p:cNvGrpSpPr/>
            <p:nvPr/>
          </p:nvGrpSpPr>
          <p:grpSpPr>
            <a:xfrm>
              <a:off x="4784" y="1928"/>
              <a:ext cx="192" cy="96"/>
              <a:chOff x="1728" y="3552"/>
              <a:chExt cx="192" cy="96"/>
            </a:xfrm>
          </p:grpSpPr>
          <p:sp>
            <p:nvSpPr>
              <p:cNvPr id="6172" name="Oval 177"/>
              <p:cNvSpPr/>
              <p:nvPr/>
            </p:nvSpPr>
            <p:spPr>
              <a:xfrm>
                <a:off x="1728" y="3600"/>
                <a:ext cx="48" cy="48"/>
              </a:xfrm>
              <a:prstGeom prst="ellipse">
                <a:avLst/>
              </a:prstGeom>
              <a:noFill/>
              <a:ln w="28575" cap="flat" cmpd="sng">
                <a:solidFill>
                  <a:schemeClr val="accent2"/>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endParaRPr lang="zh-CN" altLang="en-US" b="1" dirty="0">
                  <a:solidFill>
                    <a:srgbClr val="FF0000"/>
                  </a:solidFill>
                  <a:latin typeface="Times New Roman" panose="02020603050405020304" pitchFamily="18" charset="0"/>
                </a:endParaRPr>
              </a:p>
            </p:txBody>
          </p:sp>
          <p:sp>
            <p:nvSpPr>
              <p:cNvPr id="6173" name="Line 178"/>
              <p:cNvSpPr/>
              <p:nvPr/>
            </p:nvSpPr>
            <p:spPr>
              <a:xfrm flipV="1">
                <a:off x="1728" y="3552"/>
                <a:ext cx="192" cy="48"/>
              </a:xfrm>
              <a:prstGeom prst="line">
                <a:avLst/>
              </a:prstGeom>
              <a:ln w="38100" cap="flat" cmpd="sng">
                <a:solidFill>
                  <a:schemeClr val="accent2"/>
                </a:solidFill>
                <a:prstDash val="solid"/>
                <a:headEnd type="none" w="med" len="med"/>
                <a:tailEnd type="none" w="med" len="med"/>
              </a:ln>
            </p:spPr>
          </p:sp>
        </p:grpSp>
        <p:sp>
          <p:nvSpPr>
            <p:cNvPr id="6170" name="Line 179"/>
            <p:cNvSpPr/>
            <p:nvPr/>
          </p:nvSpPr>
          <p:spPr>
            <a:xfrm>
              <a:off x="4408" y="2000"/>
              <a:ext cx="384" cy="0"/>
            </a:xfrm>
            <a:prstGeom prst="line">
              <a:avLst/>
            </a:prstGeom>
            <a:ln w="38100" cap="flat" cmpd="sng">
              <a:solidFill>
                <a:schemeClr val="accent2"/>
              </a:solidFill>
              <a:prstDash val="solid"/>
              <a:headEnd type="none" w="med" len="med"/>
              <a:tailEnd type="none" w="med" len="med"/>
            </a:ln>
          </p:spPr>
        </p:sp>
        <p:sp>
          <p:nvSpPr>
            <p:cNvPr id="6171" name="Line 180"/>
            <p:cNvSpPr/>
            <p:nvPr/>
          </p:nvSpPr>
          <p:spPr>
            <a:xfrm>
              <a:off x="4944" y="1984"/>
              <a:ext cx="672" cy="0"/>
            </a:xfrm>
            <a:prstGeom prst="line">
              <a:avLst/>
            </a:prstGeom>
            <a:ln w="38100" cap="flat" cmpd="sng">
              <a:solidFill>
                <a:schemeClr val="accent2"/>
              </a:solidFill>
              <a:prstDash val="solid"/>
              <a:headEnd type="none" w="med" len="med"/>
              <a:tailEnd type="none" w="med" len="med"/>
            </a:ln>
          </p:spPr>
        </p:sp>
      </p:grpSp>
      <p:sp>
        <p:nvSpPr>
          <p:cNvPr id="23734" name="Text Box 182"/>
          <p:cNvSpPr txBox="1"/>
          <p:nvPr/>
        </p:nvSpPr>
        <p:spPr>
          <a:xfrm>
            <a:off x="2209800" y="5562600"/>
            <a:ext cx="7162800" cy="107632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50000"/>
              </a:spcBef>
              <a:buClrTx/>
              <a:buSzTx/>
              <a:buFontTx/>
              <a:buNone/>
            </a:pPr>
            <a:r>
              <a:rPr lang="zh-CN" altLang="en-US" b="1" dirty="0">
                <a:solidFill>
                  <a:srgbClr val="FF0000"/>
                </a:solidFill>
                <a:latin typeface="Times New Roman" panose="02020603050405020304" pitchFamily="18" charset="0"/>
              </a:rPr>
              <a:t>这种用电压表和电流表测电阻的方法叫伏安法测电阻</a:t>
            </a:r>
            <a:endParaRPr lang="zh-CN" altLang="en-US" b="1" dirty="0">
              <a:solidFill>
                <a:srgbClr val="FF0000"/>
              </a:solidFill>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554"/>
                                        </p:tgtEl>
                                        <p:attrNameLst>
                                          <p:attrName>style.visibility</p:attrName>
                                        </p:attrNameLst>
                                      </p:cBhvr>
                                      <p:to>
                                        <p:strVal val="visible"/>
                                      </p:to>
                                    </p:set>
                                    <p:anim calcmode="lin" valueType="num">
                                      <p:cBhvr additive="base">
                                        <p:cTn id="7" dur="500" fill="hold"/>
                                        <p:tgtEl>
                                          <p:spTgt spid="23554"/>
                                        </p:tgtEl>
                                        <p:attrNameLst>
                                          <p:attrName>ppt_x</p:attrName>
                                        </p:attrNameLst>
                                      </p:cBhvr>
                                      <p:tavLst>
                                        <p:tav tm="0">
                                          <p:val>
                                            <p:strVal val="0-#ppt_w/2"/>
                                          </p:val>
                                        </p:tav>
                                        <p:tav tm="100000">
                                          <p:val>
                                            <p:strVal val="#ppt_x"/>
                                          </p:val>
                                        </p:tav>
                                      </p:tavLst>
                                    </p:anim>
                                    <p:anim calcmode="lin" valueType="num">
                                      <p:cBhvr additive="base">
                                        <p:cTn id="8" dur="500" fill="hold"/>
                                        <p:tgtEl>
                                          <p:spTgt spid="2355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3555"/>
                                        </p:tgtEl>
                                        <p:attrNameLst>
                                          <p:attrName>style.visibility</p:attrName>
                                        </p:attrNameLst>
                                      </p:cBhvr>
                                      <p:to>
                                        <p:strVal val="visible"/>
                                      </p:to>
                                    </p:set>
                                    <p:anim calcmode="lin" valueType="num">
                                      <p:cBhvr additive="base">
                                        <p:cTn id="13" dur="500" fill="hold"/>
                                        <p:tgtEl>
                                          <p:spTgt spid="23555"/>
                                        </p:tgtEl>
                                        <p:attrNameLst>
                                          <p:attrName>ppt_x</p:attrName>
                                        </p:attrNameLst>
                                      </p:cBhvr>
                                      <p:tavLst>
                                        <p:tav tm="0">
                                          <p:val>
                                            <p:strVal val="0-#ppt_w/2"/>
                                          </p:val>
                                        </p:tav>
                                        <p:tav tm="100000">
                                          <p:val>
                                            <p:strVal val="#ppt_x"/>
                                          </p:val>
                                        </p:tav>
                                      </p:tavLst>
                                    </p:anim>
                                    <p:anim calcmode="lin" valueType="num">
                                      <p:cBhvr additive="base">
                                        <p:cTn id="14" dur="500" fill="hold"/>
                                        <p:tgtEl>
                                          <p:spTgt spid="2355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3560"/>
                                        </p:tgtEl>
                                        <p:attrNameLst>
                                          <p:attrName>style.visibility</p:attrName>
                                        </p:attrNameLst>
                                      </p:cBhvr>
                                      <p:to>
                                        <p:strVal val="visible"/>
                                      </p:to>
                                    </p:set>
                                    <p:anim calcmode="lin" valueType="num">
                                      <p:cBhvr additive="base">
                                        <p:cTn id="19" dur="500" fill="hold"/>
                                        <p:tgtEl>
                                          <p:spTgt spid="23560"/>
                                        </p:tgtEl>
                                        <p:attrNameLst>
                                          <p:attrName>ppt_x</p:attrName>
                                        </p:attrNameLst>
                                      </p:cBhvr>
                                      <p:tavLst>
                                        <p:tav tm="0">
                                          <p:val>
                                            <p:strVal val="0-#ppt_w/2"/>
                                          </p:val>
                                        </p:tav>
                                        <p:tav tm="100000">
                                          <p:val>
                                            <p:strVal val="#ppt_x"/>
                                          </p:val>
                                        </p:tav>
                                      </p:tavLst>
                                    </p:anim>
                                    <p:anim calcmode="lin" valueType="num">
                                      <p:cBhvr additive="base">
                                        <p:cTn id="20" dur="500" fill="hold"/>
                                        <p:tgtEl>
                                          <p:spTgt spid="2356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3557"/>
                                        </p:tgtEl>
                                        <p:attrNameLst>
                                          <p:attrName>style.visibility</p:attrName>
                                        </p:attrNameLst>
                                      </p:cBhvr>
                                      <p:to>
                                        <p:strVal val="visible"/>
                                      </p:to>
                                    </p:set>
                                    <p:anim calcmode="lin" valueType="num">
                                      <p:cBhvr additive="base">
                                        <p:cTn id="25" dur="500" fill="hold"/>
                                        <p:tgtEl>
                                          <p:spTgt spid="23557"/>
                                        </p:tgtEl>
                                        <p:attrNameLst>
                                          <p:attrName>ppt_x</p:attrName>
                                        </p:attrNameLst>
                                      </p:cBhvr>
                                      <p:tavLst>
                                        <p:tav tm="0">
                                          <p:val>
                                            <p:strVal val="0-#ppt_w/2"/>
                                          </p:val>
                                        </p:tav>
                                        <p:tav tm="100000">
                                          <p:val>
                                            <p:strVal val="#ppt_x"/>
                                          </p:val>
                                        </p:tav>
                                      </p:tavLst>
                                    </p:anim>
                                    <p:anim calcmode="lin" valueType="num">
                                      <p:cBhvr additive="base">
                                        <p:cTn id="26" dur="500" fill="hold"/>
                                        <p:tgtEl>
                                          <p:spTgt spid="2355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8" presetClass="entr" presetSubtype="9" fill="hold" nodeType="clickEffect">
                                  <p:stCondLst>
                                    <p:cond delay="0"/>
                                  </p:stCondLst>
                                  <p:childTnLst>
                                    <p:set>
                                      <p:cBhvr>
                                        <p:cTn id="30" dur="1" fill="hold">
                                          <p:stCondLst>
                                            <p:cond delay="0"/>
                                          </p:stCondLst>
                                        </p:cTn>
                                        <p:tgtEl>
                                          <p:spTgt spid="23710"/>
                                        </p:tgtEl>
                                        <p:attrNameLst>
                                          <p:attrName>style.visibility</p:attrName>
                                        </p:attrNameLst>
                                      </p:cBhvr>
                                      <p:to>
                                        <p:strVal val="visible"/>
                                      </p:to>
                                    </p:set>
                                    <p:animEffect transition="in" filter="strips(upLeft)">
                                      <p:cBhvr>
                                        <p:cTn id="31" dur="500"/>
                                        <p:tgtEl>
                                          <p:spTgt spid="23710"/>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23684"/>
                                        </p:tgtEl>
                                        <p:attrNameLst>
                                          <p:attrName>style.visibility</p:attrName>
                                        </p:attrNameLst>
                                      </p:cBhvr>
                                      <p:to>
                                        <p:strVal val="visible"/>
                                      </p:to>
                                    </p:set>
                                    <p:anim calcmode="lin" valueType="num">
                                      <p:cBhvr additive="base">
                                        <p:cTn id="36" dur="500" fill="hold"/>
                                        <p:tgtEl>
                                          <p:spTgt spid="23684"/>
                                        </p:tgtEl>
                                        <p:attrNameLst>
                                          <p:attrName>ppt_x</p:attrName>
                                        </p:attrNameLst>
                                      </p:cBhvr>
                                      <p:tavLst>
                                        <p:tav tm="0">
                                          <p:val>
                                            <p:strVal val="0-#ppt_w/2"/>
                                          </p:val>
                                        </p:tav>
                                        <p:tav tm="100000">
                                          <p:val>
                                            <p:strVal val="#ppt_x"/>
                                          </p:val>
                                        </p:tav>
                                      </p:tavLst>
                                    </p:anim>
                                    <p:anim calcmode="lin" valueType="num">
                                      <p:cBhvr additive="base">
                                        <p:cTn id="37" dur="500" fill="hold"/>
                                        <p:tgtEl>
                                          <p:spTgt spid="23684"/>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23734"/>
                                        </p:tgtEl>
                                        <p:attrNameLst>
                                          <p:attrName>style.visibility</p:attrName>
                                        </p:attrNameLst>
                                      </p:cBhvr>
                                      <p:to>
                                        <p:strVal val="visible"/>
                                      </p:to>
                                    </p:set>
                                    <p:anim calcmode="lin" valueType="num">
                                      <p:cBhvr additive="base">
                                        <p:cTn id="42" dur="500" fill="hold"/>
                                        <p:tgtEl>
                                          <p:spTgt spid="23734"/>
                                        </p:tgtEl>
                                        <p:attrNameLst>
                                          <p:attrName>ppt_x</p:attrName>
                                        </p:attrNameLst>
                                      </p:cBhvr>
                                      <p:tavLst>
                                        <p:tav tm="0">
                                          <p:val>
                                            <p:strVal val="0-#ppt_w/2"/>
                                          </p:val>
                                        </p:tav>
                                        <p:tav tm="100000">
                                          <p:val>
                                            <p:strVal val="#ppt_x"/>
                                          </p:val>
                                        </p:tav>
                                      </p:tavLst>
                                    </p:anim>
                                    <p:anim calcmode="lin" valueType="num">
                                      <p:cBhvr additive="base">
                                        <p:cTn id="43" dur="500" fill="hold"/>
                                        <p:tgtEl>
                                          <p:spTgt spid="237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P spid="23555" grpId="0"/>
      <p:bldP spid="23557" grpId="0"/>
      <p:bldP spid="2373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170" name="Group 2"/>
          <p:cNvGrpSpPr/>
          <p:nvPr/>
        </p:nvGrpSpPr>
        <p:grpSpPr>
          <a:xfrm>
            <a:off x="1905000" y="2209800"/>
            <a:ext cx="4117975" cy="2963863"/>
            <a:chOff x="336" y="1824"/>
            <a:chExt cx="2594" cy="1867"/>
          </a:xfrm>
        </p:grpSpPr>
        <p:sp>
          <p:nvSpPr>
            <p:cNvPr id="7184" name="Rectangle 3"/>
            <p:cNvSpPr/>
            <p:nvPr/>
          </p:nvSpPr>
          <p:spPr>
            <a:xfrm>
              <a:off x="1751" y="2831"/>
              <a:ext cx="544" cy="181"/>
            </a:xfrm>
            <a:prstGeom prst="rect">
              <a:avLst/>
            </a:prstGeom>
            <a:solidFill>
              <a:schemeClr val="bg1"/>
            </a:solidFill>
            <a:ln w="38100" cap="flat" cmpd="sng">
              <a:solidFill>
                <a:schemeClr val="accent2"/>
              </a:solidFill>
              <a:prstDash val="solid"/>
              <a:miter/>
              <a:headEnd type="none" w="med" len="med"/>
              <a:tailEnd type="none" w="med" len="med"/>
            </a:ln>
          </p:spPr>
          <p:txBody>
            <a:bodyPr wrap="none" anchor="ctr"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endParaRPr lang="zh-CN" altLang="en-US" b="1" dirty="0">
                <a:solidFill>
                  <a:srgbClr val="FF0000"/>
                </a:solidFill>
                <a:latin typeface="Times New Roman" panose="02020603050405020304" pitchFamily="18" charset="0"/>
              </a:endParaRPr>
            </a:p>
          </p:txBody>
        </p:sp>
        <p:sp>
          <p:nvSpPr>
            <p:cNvPr id="7185" name="Line 4"/>
            <p:cNvSpPr/>
            <p:nvPr/>
          </p:nvSpPr>
          <p:spPr>
            <a:xfrm>
              <a:off x="2023" y="2559"/>
              <a:ext cx="0" cy="272"/>
            </a:xfrm>
            <a:prstGeom prst="line">
              <a:avLst/>
            </a:prstGeom>
            <a:ln w="38100" cap="flat" cmpd="sng">
              <a:solidFill>
                <a:schemeClr val="accent2"/>
              </a:solidFill>
              <a:prstDash val="solid"/>
              <a:headEnd type="none" w="med" len="med"/>
              <a:tailEnd type="triangle" w="med" len="med"/>
            </a:ln>
          </p:spPr>
        </p:sp>
        <p:sp>
          <p:nvSpPr>
            <p:cNvPr id="7186" name="Line 5"/>
            <p:cNvSpPr/>
            <p:nvPr/>
          </p:nvSpPr>
          <p:spPr>
            <a:xfrm>
              <a:off x="2014" y="2559"/>
              <a:ext cx="916" cy="0"/>
            </a:xfrm>
            <a:prstGeom prst="line">
              <a:avLst/>
            </a:prstGeom>
            <a:ln w="38100" cap="flat" cmpd="sng">
              <a:solidFill>
                <a:schemeClr val="accent2"/>
              </a:solidFill>
              <a:prstDash val="solid"/>
              <a:headEnd type="none" w="med" len="med"/>
              <a:tailEnd type="none" w="med" len="med"/>
            </a:ln>
          </p:spPr>
        </p:sp>
        <p:sp>
          <p:nvSpPr>
            <p:cNvPr id="7187" name="Line 6"/>
            <p:cNvSpPr/>
            <p:nvPr/>
          </p:nvSpPr>
          <p:spPr>
            <a:xfrm>
              <a:off x="2921" y="2024"/>
              <a:ext cx="0" cy="545"/>
            </a:xfrm>
            <a:prstGeom prst="line">
              <a:avLst/>
            </a:prstGeom>
            <a:ln w="38100" cap="flat" cmpd="sng">
              <a:solidFill>
                <a:schemeClr val="accent2"/>
              </a:solidFill>
              <a:prstDash val="solid"/>
              <a:headEnd type="none" w="med" len="med"/>
              <a:tailEnd type="none" w="med" len="med"/>
            </a:ln>
          </p:spPr>
        </p:sp>
        <p:grpSp>
          <p:nvGrpSpPr>
            <p:cNvPr id="7188" name="Group 7"/>
            <p:cNvGrpSpPr/>
            <p:nvPr/>
          </p:nvGrpSpPr>
          <p:grpSpPr>
            <a:xfrm>
              <a:off x="1615" y="1824"/>
              <a:ext cx="91" cy="454"/>
              <a:chOff x="1655" y="2795"/>
              <a:chExt cx="91" cy="454"/>
            </a:xfrm>
          </p:grpSpPr>
          <p:sp>
            <p:nvSpPr>
              <p:cNvPr id="7207" name="Line 8"/>
              <p:cNvSpPr/>
              <p:nvPr/>
            </p:nvSpPr>
            <p:spPr>
              <a:xfrm>
                <a:off x="1746" y="2795"/>
                <a:ext cx="0" cy="454"/>
              </a:xfrm>
              <a:prstGeom prst="line">
                <a:avLst/>
              </a:prstGeom>
              <a:ln w="38100" cap="flat" cmpd="sng">
                <a:solidFill>
                  <a:schemeClr val="accent2"/>
                </a:solidFill>
                <a:prstDash val="solid"/>
                <a:headEnd type="none" w="med" len="med"/>
                <a:tailEnd type="none" w="med" len="med"/>
              </a:ln>
            </p:spPr>
          </p:sp>
          <p:sp>
            <p:nvSpPr>
              <p:cNvPr id="7208" name="Line 9"/>
              <p:cNvSpPr/>
              <p:nvPr/>
            </p:nvSpPr>
            <p:spPr>
              <a:xfrm>
                <a:off x="1655" y="2931"/>
                <a:ext cx="0" cy="136"/>
              </a:xfrm>
              <a:prstGeom prst="line">
                <a:avLst/>
              </a:prstGeom>
              <a:ln w="57150" cap="flat" cmpd="sng">
                <a:solidFill>
                  <a:schemeClr val="accent2"/>
                </a:solidFill>
                <a:prstDash val="solid"/>
                <a:headEnd type="none" w="med" len="med"/>
                <a:tailEnd type="none" w="med" len="med"/>
              </a:ln>
            </p:spPr>
          </p:sp>
        </p:grpSp>
        <p:sp>
          <p:nvSpPr>
            <p:cNvPr id="7189" name="Line 10"/>
            <p:cNvSpPr/>
            <p:nvPr/>
          </p:nvSpPr>
          <p:spPr>
            <a:xfrm>
              <a:off x="554" y="2033"/>
              <a:ext cx="1043" cy="0"/>
            </a:xfrm>
            <a:prstGeom prst="line">
              <a:avLst/>
            </a:prstGeom>
            <a:ln w="38100" cap="flat" cmpd="sng">
              <a:solidFill>
                <a:schemeClr val="accent2"/>
              </a:solidFill>
              <a:prstDash val="solid"/>
              <a:headEnd type="none" w="med" len="med"/>
              <a:tailEnd type="none" w="med" len="med"/>
            </a:ln>
          </p:spPr>
        </p:sp>
        <p:sp>
          <p:nvSpPr>
            <p:cNvPr id="7190" name="Line 11"/>
            <p:cNvSpPr/>
            <p:nvPr/>
          </p:nvSpPr>
          <p:spPr>
            <a:xfrm>
              <a:off x="563" y="2042"/>
              <a:ext cx="9" cy="880"/>
            </a:xfrm>
            <a:prstGeom prst="line">
              <a:avLst/>
            </a:prstGeom>
            <a:ln w="38100" cap="flat" cmpd="sng">
              <a:solidFill>
                <a:schemeClr val="accent2"/>
              </a:solidFill>
              <a:prstDash val="solid"/>
              <a:headEnd type="none" w="med" len="med"/>
              <a:tailEnd type="none" w="med" len="med"/>
            </a:ln>
          </p:spPr>
        </p:sp>
        <p:sp>
          <p:nvSpPr>
            <p:cNvPr id="7191" name="Rectangle 12"/>
            <p:cNvSpPr/>
            <p:nvPr/>
          </p:nvSpPr>
          <p:spPr>
            <a:xfrm>
              <a:off x="889" y="2831"/>
              <a:ext cx="544" cy="182"/>
            </a:xfrm>
            <a:prstGeom prst="rect">
              <a:avLst/>
            </a:prstGeom>
            <a:solidFill>
              <a:schemeClr val="bg1"/>
            </a:solidFill>
            <a:ln w="38100" cap="flat" cmpd="sng">
              <a:solidFill>
                <a:schemeClr val="accent2"/>
              </a:solidFill>
              <a:prstDash val="solid"/>
              <a:miter/>
              <a:headEnd type="none" w="med" len="med"/>
              <a:tailEnd type="none" w="med" len="med"/>
            </a:ln>
          </p:spPr>
          <p:txBody>
            <a:bodyPr wrap="none" anchor="ctr"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endParaRPr lang="zh-CN" altLang="en-US" b="1" dirty="0">
                <a:solidFill>
                  <a:srgbClr val="FF0000"/>
                </a:solidFill>
                <a:latin typeface="Times New Roman" panose="02020603050405020304" pitchFamily="18" charset="0"/>
              </a:endParaRPr>
            </a:p>
          </p:txBody>
        </p:sp>
        <p:sp>
          <p:nvSpPr>
            <p:cNvPr id="7192" name="Line 13"/>
            <p:cNvSpPr/>
            <p:nvPr/>
          </p:nvSpPr>
          <p:spPr>
            <a:xfrm>
              <a:off x="563" y="2922"/>
              <a:ext cx="317" cy="0"/>
            </a:xfrm>
            <a:prstGeom prst="line">
              <a:avLst/>
            </a:prstGeom>
            <a:ln w="38100" cap="flat" cmpd="sng">
              <a:solidFill>
                <a:schemeClr val="accent2"/>
              </a:solidFill>
              <a:prstDash val="solid"/>
              <a:headEnd type="none" w="med" len="med"/>
              <a:tailEnd type="none" w="med" len="med"/>
            </a:ln>
          </p:spPr>
        </p:sp>
        <p:sp>
          <p:nvSpPr>
            <p:cNvPr id="7193" name="Line 14"/>
            <p:cNvSpPr/>
            <p:nvPr/>
          </p:nvSpPr>
          <p:spPr>
            <a:xfrm>
              <a:off x="1433" y="2922"/>
              <a:ext cx="318" cy="0"/>
            </a:xfrm>
            <a:prstGeom prst="line">
              <a:avLst/>
            </a:prstGeom>
            <a:ln w="38100" cap="flat" cmpd="sng">
              <a:solidFill>
                <a:schemeClr val="accent2"/>
              </a:solidFill>
              <a:prstDash val="solid"/>
              <a:headEnd type="none" w="med" len="med"/>
              <a:tailEnd type="none" w="med" len="med"/>
            </a:ln>
          </p:spPr>
        </p:sp>
        <p:sp>
          <p:nvSpPr>
            <p:cNvPr id="7194" name="Line 15"/>
            <p:cNvSpPr/>
            <p:nvPr/>
          </p:nvSpPr>
          <p:spPr>
            <a:xfrm>
              <a:off x="753" y="2922"/>
              <a:ext cx="0" cy="544"/>
            </a:xfrm>
            <a:prstGeom prst="line">
              <a:avLst/>
            </a:prstGeom>
            <a:ln w="38100" cap="flat" cmpd="sng">
              <a:solidFill>
                <a:schemeClr val="accent2"/>
              </a:solidFill>
              <a:prstDash val="solid"/>
              <a:headEnd type="none" w="med" len="med"/>
              <a:tailEnd type="none" w="med" len="med"/>
            </a:ln>
          </p:spPr>
        </p:sp>
        <p:sp>
          <p:nvSpPr>
            <p:cNvPr id="7195" name="Line 16"/>
            <p:cNvSpPr/>
            <p:nvPr/>
          </p:nvSpPr>
          <p:spPr>
            <a:xfrm>
              <a:off x="1570" y="2922"/>
              <a:ext cx="0" cy="544"/>
            </a:xfrm>
            <a:prstGeom prst="line">
              <a:avLst/>
            </a:prstGeom>
            <a:ln w="38100" cap="flat" cmpd="sng">
              <a:solidFill>
                <a:schemeClr val="accent2"/>
              </a:solidFill>
              <a:prstDash val="solid"/>
              <a:headEnd type="none" w="med" len="med"/>
              <a:tailEnd type="none" w="med" len="med"/>
            </a:ln>
          </p:spPr>
        </p:sp>
        <p:sp>
          <p:nvSpPr>
            <p:cNvPr id="7196" name="Oval 17"/>
            <p:cNvSpPr/>
            <p:nvPr/>
          </p:nvSpPr>
          <p:spPr>
            <a:xfrm>
              <a:off x="962" y="3285"/>
              <a:ext cx="363" cy="363"/>
            </a:xfrm>
            <a:prstGeom prst="ellipse">
              <a:avLst/>
            </a:prstGeom>
            <a:solidFill>
              <a:schemeClr val="bg1"/>
            </a:solidFill>
            <a:ln w="38100" cap="flat" cmpd="sng">
              <a:solidFill>
                <a:schemeClr val="accent2"/>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endParaRPr lang="zh-CN" altLang="en-US" b="1" dirty="0">
                <a:solidFill>
                  <a:srgbClr val="FF0000"/>
                </a:solidFill>
                <a:latin typeface="Times New Roman" panose="02020603050405020304" pitchFamily="18" charset="0"/>
              </a:endParaRPr>
            </a:p>
          </p:txBody>
        </p:sp>
        <p:sp>
          <p:nvSpPr>
            <p:cNvPr id="7197" name="Line 18"/>
            <p:cNvSpPr/>
            <p:nvPr/>
          </p:nvSpPr>
          <p:spPr>
            <a:xfrm>
              <a:off x="744" y="3466"/>
              <a:ext cx="226" cy="0"/>
            </a:xfrm>
            <a:prstGeom prst="line">
              <a:avLst/>
            </a:prstGeom>
            <a:ln w="38100" cap="flat" cmpd="sng">
              <a:solidFill>
                <a:schemeClr val="accent2"/>
              </a:solidFill>
              <a:prstDash val="solid"/>
              <a:headEnd type="none" w="med" len="med"/>
              <a:tailEnd type="none" w="med" len="med"/>
            </a:ln>
          </p:spPr>
        </p:sp>
        <p:sp>
          <p:nvSpPr>
            <p:cNvPr id="7198" name="Line 19"/>
            <p:cNvSpPr/>
            <p:nvPr/>
          </p:nvSpPr>
          <p:spPr>
            <a:xfrm>
              <a:off x="1334" y="3466"/>
              <a:ext cx="236" cy="0"/>
            </a:xfrm>
            <a:prstGeom prst="line">
              <a:avLst/>
            </a:prstGeom>
            <a:ln w="38100" cap="flat" cmpd="sng">
              <a:solidFill>
                <a:schemeClr val="accent2"/>
              </a:solidFill>
              <a:prstDash val="solid"/>
              <a:headEnd type="none" w="med" len="med"/>
              <a:tailEnd type="none" w="med" len="med"/>
            </a:ln>
          </p:spPr>
        </p:sp>
        <p:sp>
          <p:nvSpPr>
            <p:cNvPr id="7199" name="Rectangle 20"/>
            <p:cNvSpPr/>
            <p:nvPr/>
          </p:nvSpPr>
          <p:spPr>
            <a:xfrm>
              <a:off x="934" y="3285"/>
              <a:ext cx="454" cy="406"/>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r>
                <a:rPr lang="en-US" altLang="zh-CN" sz="2400" dirty="0">
                  <a:latin typeface="Times New Roman" panose="02020603050405020304" pitchFamily="18" charset="0"/>
                </a:rPr>
                <a:t> </a:t>
              </a:r>
              <a:r>
                <a:rPr lang="en-US" altLang="zh-CN" sz="3600" dirty="0">
                  <a:solidFill>
                    <a:schemeClr val="accent2"/>
                  </a:solidFill>
                  <a:latin typeface="Times New Roman" panose="02020603050405020304" pitchFamily="18" charset="0"/>
                </a:rPr>
                <a:t>V</a:t>
              </a:r>
              <a:endParaRPr lang="zh-CN" altLang="en-US" sz="3600" dirty="0">
                <a:solidFill>
                  <a:schemeClr val="accent2"/>
                </a:solidFill>
                <a:latin typeface="Times New Roman" panose="02020603050405020304" pitchFamily="18" charset="0"/>
              </a:endParaRPr>
            </a:p>
          </p:txBody>
        </p:sp>
        <p:sp>
          <p:nvSpPr>
            <p:cNvPr id="7200" name="Oval 21"/>
            <p:cNvSpPr/>
            <p:nvPr/>
          </p:nvSpPr>
          <p:spPr>
            <a:xfrm>
              <a:off x="373" y="2196"/>
              <a:ext cx="363" cy="363"/>
            </a:xfrm>
            <a:prstGeom prst="ellipse">
              <a:avLst/>
            </a:prstGeom>
            <a:solidFill>
              <a:schemeClr val="bg1"/>
            </a:solidFill>
            <a:ln w="38100" cap="flat" cmpd="sng">
              <a:solidFill>
                <a:schemeClr val="accent2"/>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endParaRPr lang="zh-CN" altLang="en-US" b="1" dirty="0">
                <a:solidFill>
                  <a:srgbClr val="FF0000"/>
                </a:solidFill>
                <a:latin typeface="Times New Roman" panose="02020603050405020304" pitchFamily="18" charset="0"/>
              </a:endParaRPr>
            </a:p>
          </p:txBody>
        </p:sp>
        <p:sp>
          <p:nvSpPr>
            <p:cNvPr id="7201" name="Rectangle 22"/>
            <p:cNvSpPr/>
            <p:nvPr/>
          </p:nvSpPr>
          <p:spPr>
            <a:xfrm>
              <a:off x="336" y="2151"/>
              <a:ext cx="454" cy="406"/>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r>
                <a:rPr lang="en-US" altLang="zh-CN" sz="2400" dirty="0">
                  <a:latin typeface="Times New Roman" panose="02020603050405020304" pitchFamily="18" charset="0"/>
                </a:rPr>
                <a:t> </a:t>
              </a:r>
              <a:r>
                <a:rPr lang="en-US" altLang="zh-CN" sz="3600" dirty="0">
                  <a:solidFill>
                    <a:schemeClr val="accent2"/>
                  </a:solidFill>
                  <a:latin typeface="Times New Roman" panose="02020603050405020304" pitchFamily="18" charset="0"/>
                </a:rPr>
                <a:t>A</a:t>
              </a:r>
              <a:endParaRPr lang="zh-CN" altLang="en-US" sz="3600" dirty="0">
                <a:solidFill>
                  <a:schemeClr val="accent2"/>
                </a:solidFill>
                <a:latin typeface="Times New Roman" panose="02020603050405020304" pitchFamily="18" charset="0"/>
              </a:endParaRPr>
            </a:p>
          </p:txBody>
        </p:sp>
        <p:sp>
          <p:nvSpPr>
            <p:cNvPr id="7202" name="Line 23"/>
            <p:cNvSpPr/>
            <p:nvPr/>
          </p:nvSpPr>
          <p:spPr>
            <a:xfrm>
              <a:off x="1720" y="2032"/>
              <a:ext cx="384" cy="0"/>
            </a:xfrm>
            <a:prstGeom prst="line">
              <a:avLst/>
            </a:prstGeom>
            <a:ln w="38100" cap="flat" cmpd="sng">
              <a:solidFill>
                <a:schemeClr val="accent2"/>
              </a:solidFill>
              <a:prstDash val="solid"/>
              <a:headEnd type="none" w="med" len="med"/>
              <a:tailEnd type="none" w="med" len="med"/>
            </a:ln>
          </p:spPr>
        </p:sp>
        <p:grpSp>
          <p:nvGrpSpPr>
            <p:cNvPr id="7203" name="Group 24"/>
            <p:cNvGrpSpPr/>
            <p:nvPr/>
          </p:nvGrpSpPr>
          <p:grpSpPr>
            <a:xfrm>
              <a:off x="2096" y="1968"/>
              <a:ext cx="192" cy="96"/>
              <a:chOff x="1728" y="3552"/>
              <a:chExt cx="192" cy="96"/>
            </a:xfrm>
          </p:grpSpPr>
          <p:sp>
            <p:nvSpPr>
              <p:cNvPr id="7205" name="Oval 25"/>
              <p:cNvSpPr/>
              <p:nvPr/>
            </p:nvSpPr>
            <p:spPr>
              <a:xfrm>
                <a:off x="1728" y="3600"/>
                <a:ext cx="48" cy="48"/>
              </a:xfrm>
              <a:prstGeom prst="ellipse">
                <a:avLst/>
              </a:prstGeom>
              <a:noFill/>
              <a:ln w="28575" cap="flat" cmpd="sng">
                <a:solidFill>
                  <a:schemeClr val="accent2"/>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endParaRPr lang="zh-CN" altLang="en-US" b="1" dirty="0">
                  <a:solidFill>
                    <a:srgbClr val="FF0000"/>
                  </a:solidFill>
                  <a:latin typeface="Times New Roman" panose="02020603050405020304" pitchFamily="18" charset="0"/>
                </a:endParaRPr>
              </a:p>
            </p:txBody>
          </p:sp>
          <p:sp>
            <p:nvSpPr>
              <p:cNvPr id="7206" name="Line 26"/>
              <p:cNvSpPr/>
              <p:nvPr/>
            </p:nvSpPr>
            <p:spPr>
              <a:xfrm flipV="1">
                <a:off x="1728" y="3552"/>
                <a:ext cx="192" cy="48"/>
              </a:xfrm>
              <a:prstGeom prst="line">
                <a:avLst/>
              </a:prstGeom>
              <a:ln w="38100" cap="flat" cmpd="sng">
                <a:solidFill>
                  <a:schemeClr val="accent2"/>
                </a:solidFill>
                <a:prstDash val="solid"/>
                <a:headEnd type="none" w="med" len="med"/>
                <a:tailEnd type="none" w="med" len="med"/>
              </a:ln>
            </p:spPr>
          </p:sp>
        </p:grpSp>
        <p:sp>
          <p:nvSpPr>
            <p:cNvPr id="7204" name="Line 27"/>
            <p:cNvSpPr/>
            <p:nvPr/>
          </p:nvSpPr>
          <p:spPr>
            <a:xfrm>
              <a:off x="2248" y="2032"/>
              <a:ext cx="672" cy="0"/>
            </a:xfrm>
            <a:prstGeom prst="line">
              <a:avLst/>
            </a:prstGeom>
            <a:ln w="38100" cap="flat" cmpd="sng">
              <a:solidFill>
                <a:schemeClr val="accent2"/>
              </a:solidFill>
              <a:prstDash val="solid"/>
              <a:headEnd type="none" w="med" len="med"/>
              <a:tailEnd type="none" w="med" len="med"/>
            </a:ln>
          </p:spPr>
        </p:sp>
      </p:grpSp>
      <p:sp>
        <p:nvSpPr>
          <p:cNvPr id="27694" name="Text Box 46"/>
          <p:cNvSpPr txBox="1"/>
          <p:nvPr/>
        </p:nvSpPr>
        <p:spPr>
          <a:xfrm>
            <a:off x="2590800" y="457200"/>
            <a:ext cx="5334000" cy="58356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50000"/>
              </a:spcBef>
              <a:buClrTx/>
              <a:buSzTx/>
              <a:buFontTx/>
              <a:buNone/>
            </a:pPr>
            <a:r>
              <a:rPr lang="zh-CN" altLang="en-US" b="1" dirty="0">
                <a:solidFill>
                  <a:srgbClr val="FF0000"/>
                </a:solidFill>
              </a:rPr>
              <a:t>二、实验准备</a:t>
            </a:r>
            <a:endParaRPr lang="zh-CN" altLang="en-US" b="1" dirty="0">
              <a:solidFill>
                <a:srgbClr val="FF0000"/>
              </a:solidFill>
            </a:endParaRPr>
          </a:p>
        </p:txBody>
      </p:sp>
      <p:sp>
        <p:nvSpPr>
          <p:cNvPr id="27695" name="Text Box 47"/>
          <p:cNvSpPr txBox="1"/>
          <p:nvPr/>
        </p:nvSpPr>
        <p:spPr>
          <a:xfrm>
            <a:off x="2590800" y="1219200"/>
            <a:ext cx="5105400" cy="58356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50000"/>
              </a:spcBef>
              <a:buClrTx/>
              <a:buSzTx/>
              <a:buFontTx/>
              <a:buNone/>
            </a:pPr>
            <a:r>
              <a:rPr lang="zh-CN" altLang="en-US" b="1" dirty="0"/>
              <a:t>思考1：需要哪些器材？</a:t>
            </a:r>
            <a:endParaRPr lang="zh-CN" altLang="en-US" b="1" dirty="0"/>
          </a:p>
        </p:txBody>
      </p:sp>
      <p:grpSp>
        <p:nvGrpSpPr>
          <p:cNvPr id="27698" name="Group 50"/>
          <p:cNvGrpSpPr/>
          <p:nvPr/>
        </p:nvGrpSpPr>
        <p:grpSpPr>
          <a:xfrm>
            <a:off x="5638800" y="2060575"/>
            <a:ext cx="5029200" cy="4521200"/>
            <a:chOff x="2592" y="1298"/>
            <a:chExt cx="3168" cy="2848"/>
          </a:xfrm>
        </p:grpSpPr>
        <p:grpSp>
          <p:nvGrpSpPr>
            <p:cNvPr id="7174" name="Group 48"/>
            <p:cNvGrpSpPr/>
            <p:nvPr/>
          </p:nvGrpSpPr>
          <p:grpSpPr>
            <a:xfrm>
              <a:off x="2592" y="1298"/>
              <a:ext cx="3168" cy="2848"/>
              <a:chOff x="2592" y="1298"/>
              <a:chExt cx="3168" cy="2848"/>
            </a:xfrm>
          </p:grpSpPr>
          <p:graphicFrame>
            <p:nvGraphicFramePr>
              <p:cNvPr id="7176" name="Object 28"/>
              <p:cNvGraphicFramePr>
                <a:graphicFrameLocks noChangeAspect="1"/>
              </p:cNvGraphicFramePr>
              <p:nvPr/>
            </p:nvGraphicFramePr>
            <p:xfrm>
              <a:off x="4377" y="1298"/>
              <a:ext cx="480" cy="451"/>
            </p:xfrm>
            <a:graphic>
              <a:graphicData uri="http://schemas.openxmlformats.org/presentationml/2006/ole">
                <mc:AlternateContent xmlns:mc="http://schemas.openxmlformats.org/markup-compatibility/2006">
                  <mc:Choice xmlns:v="urn:schemas-microsoft-com:vml" Requires="v">
                    <p:oleObj spid="_x0000_s3083" name="" r:id="rId1" imgW="933450" imgH="876300" progId="Paint.Picture">
                      <p:embed/>
                    </p:oleObj>
                  </mc:Choice>
                  <mc:Fallback>
                    <p:oleObj name="" r:id="rId1" imgW="933450" imgH="876300" progId="Paint.Picture">
                      <p:embed/>
                      <p:pic>
                        <p:nvPicPr>
                          <p:cNvPr id="0" name="图片 3082"/>
                          <p:cNvPicPr/>
                          <p:nvPr/>
                        </p:nvPicPr>
                        <p:blipFill>
                          <a:blip r:embed="rId2"/>
                          <a:stretch>
                            <a:fillRect/>
                          </a:stretch>
                        </p:blipFill>
                        <p:spPr>
                          <a:xfrm>
                            <a:off x="4377" y="1298"/>
                            <a:ext cx="480" cy="451"/>
                          </a:xfrm>
                          <a:prstGeom prst="rect">
                            <a:avLst/>
                          </a:prstGeom>
                          <a:noFill/>
                          <a:ln w="38100">
                            <a:noFill/>
                            <a:miter/>
                          </a:ln>
                        </p:spPr>
                      </p:pic>
                    </p:oleObj>
                  </mc:Fallback>
                </mc:AlternateContent>
              </a:graphicData>
            </a:graphic>
          </p:graphicFrame>
          <p:graphicFrame>
            <p:nvGraphicFramePr>
              <p:cNvPr id="7177" name="Object 38"/>
              <p:cNvGraphicFramePr>
                <a:graphicFrameLocks noChangeAspect="1"/>
              </p:cNvGraphicFramePr>
              <p:nvPr/>
            </p:nvGraphicFramePr>
            <p:xfrm>
              <a:off x="2880" y="2256"/>
              <a:ext cx="678" cy="738"/>
            </p:xfrm>
            <a:graphic>
              <a:graphicData uri="http://schemas.openxmlformats.org/presentationml/2006/ole">
                <mc:AlternateContent xmlns:mc="http://schemas.openxmlformats.org/markup-compatibility/2006">
                  <mc:Choice xmlns:v="urn:schemas-microsoft-com:vml" Requires="v">
                    <p:oleObj spid="_x0000_s3085" name="" r:id="rId3" imgW="1076325" imgH="1171575" progId="Paint.Picture">
                      <p:embed/>
                    </p:oleObj>
                  </mc:Choice>
                  <mc:Fallback>
                    <p:oleObj name="" r:id="rId3" imgW="1076325" imgH="1171575" progId="Paint.Picture">
                      <p:embed/>
                      <p:pic>
                        <p:nvPicPr>
                          <p:cNvPr id="0" name="图片 3084"/>
                          <p:cNvPicPr/>
                          <p:nvPr/>
                        </p:nvPicPr>
                        <p:blipFill>
                          <a:blip r:embed="rId4"/>
                          <a:stretch>
                            <a:fillRect/>
                          </a:stretch>
                        </p:blipFill>
                        <p:spPr>
                          <a:xfrm>
                            <a:off x="2880" y="2256"/>
                            <a:ext cx="678" cy="738"/>
                          </a:xfrm>
                          <a:prstGeom prst="rect">
                            <a:avLst/>
                          </a:prstGeom>
                          <a:noFill/>
                          <a:ln w="38100">
                            <a:noFill/>
                            <a:miter/>
                          </a:ln>
                        </p:spPr>
                      </p:pic>
                    </p:oleObj>
                  </mc:Fallback>
                </mc:AlternateContent>
              </a:graphicData>
            </a:graphic>
          </p:graphicFrame>
          <p:graphicFrame>
            <p:nvGraphicFramePr>
              <p:cNvPr id="7178" name="Object 39"/>
              <p:cNvGraphicFramePr>
                <a:graphicFrameLocks noChangeAspect="1"/>
              </p:cNvGraphicFramePr>
              <p:nvPr/>
            </p:nvGraphicFramePr>
            <p:xfrm>
              <a:off x="4176" y="3456"/>
              <a:ext cx="666" cy="690"/>
            </p:xfrm>
            <a:graphic>
              <a:graphicData uri="http://schemas.openxmlformats.org/presentationml/2006/ole">
                <mc:AlternateContent xmlns:mc="http://schemas.openxmlformats.org/markup-compatibility/2006">
                  <mc:Choice xmlns:v="urn:schemas-microsoft-com:vml" Requires="v">
                    <p:oleObj spid="_x0000_s3088" name="" r:id="rId5" imgW="1057275" imgH="1095375" progId="Paint.Picture">
                      <p:embed/>
                    </p:oleObj>
                  </mc:Choice>
                  <mc:Fallback>
                    <p:oleObj name="" r:id="rId5" imgW="1057275" imgH="1095375" progId="Paint.Picture">
                      <p:embed/>
                      <p:pic>
                        <p:nvPicPr>
                          <p:cNvPr id="0" name="图片 3087"/>
                          <p:cNvPicPr/>
                          <p:nvPr/>
                        </p:nvPicPr>
                        <p:blipFill>
                          <a:blip r:embed="rId6"/>
                          <a:stretch>
                            <a:fillRect/>
                          </a:stretch>
                        </p:blipFill>
                        <p:spPr>
                          <a:xfrm>
                            <a:off x="4176" y="3456"/>
                            <a:ext cx="666" cy="690"/>
                          </a:xfrm>
                          <a:prstGeom prst="rect">
                            <a:avLst/>
                          </a:prstGeom>
                          <a:noFill/>
                          <a:ln w="38100">
                            <a:noFill/>
                            <a:miter/>
                          </a:ln>
                        </p:spPr>
                      </p:pic>
                    </p:oleObj>
                  </mc:Fallback>
                </mc:AlternateContent>
              </a:graphicData>
            </a:graphic>
          </p:graphicFrame>
          <p:graphicFrame>
            <p:nvGraphicFramePr>
              <p:cNvPr id="7179" name="Object 40"/>
              <p:cNvGraphicFramePr>
                <a:graphicFrameLocks noChangeAspect="1"/>
              </p:cNvGraphicFramePr>
              <p:nvPr/>
            </p:nvGraphicFramePr>
            <p:xfrm>
              <a:off x="3792" y="2736"/>
              <a:ext cx="732" cy="216"/>
            </p:xfrm>
            <a:graphic>
              <a:graphicData uri="http://schemas.openxmlformats.org/presentationml/2006/ole">
                <mc:AlternateContent xmlns:mc="http://schemas.openxmlformats.org/markup-compatibility/2006">
                  <mc:Choice xmlns:v="urn:schemas-microsoft-com:vml" Requires="v">
                    <p:oleObj spid="_x0000_s3089" name="" r:id="rId7" imgW="1162050" imgH="342900" progId="Paint.Picture">
                      <p:embed/>
                    </p:oleObj>
                  </mc:Choice>
                  <mc:Fallback>
                    <p:oleObj name="" r:id="rId7" imgW="1162050" imgH="342900" progId="Paint.Picture">
                      <p:embed/>
                      <p:pic>
                        <p:nvPicPr>
                          <p:cNvPr id="0" name="图片 3088"/>
                          <p:cNvPicPr/>
                          <p:nvPr/>
                        </p:nvPicPr>
                        <p:blipFill>
                          <a:blip r:embed="rId8"/>
                          <a:stretch>
                            <a:fillRect/>
                          </a:stretch>
                        </p:blipFill>
                        <p:spPr>
                          <a:xfrm>
                            <a:off x="3792" y="2736"/>
                            <a:ext cx="732" cy="216"/>
                          </a:xfrm>
                          <a:prstGeom prst="rect">
                            <a:avLst/>
                          </a:prstGeom>
                          <a:noFill/>
                          <a:ln w="38100">
                            <a:noFill/>
                            <a:miter/>
                          </a:ln>
                        </p:spPr>
                      </p:pic>
                    </p:oleObj>
                  </mc:Fallback>
                </mc:AlternateContent>
              </a:graphicData>
            </a:graphic>
          </p:graphicFrame>
          <p:graphicFrame>
            <p:nvGraphicFramePr>
              <p:cNvPr id="7180" name="Object 41"/>
              <p:cNvGraphicFramePr>
                <a:graphicFrameLocks noChangeAspect="1"/>
              </p:cNvGraphicFramePr>
              <p:nvPr/>
            </p:nvGraphicFramePr>
            <p:xfrm>
              <a:off x="4482" y="2115"/>
              <a:ext cx="1278" cy="462"/>
            </p:xfrm>
            <a:graphic>
              <a:graphicData uri="http://schemas.openxmlformats.org/presentationml/2006/ole">
                <mc:AlternateContent xmlns:mc="http://schemas.openxmlformats.org/markup-compatibility/2006">
                  <mc:Choice xmlns:v="urn:schemas-microsoft-com:vml" Requires="v">
                    <p:oleObj spid="_x0000_s3084" name="" r:id="rId9" imgW="2028825" imgH="733425" progId="Paint.Picture">
                      <p:embed/>
                    </p:oleObj>
                  </mc:Choice>
                  <mc:Fallback>
                    <p:oleObj name="" r:id="rId9" imgW="2028825" imgH="733425" progId="Paint.Picture">
                      <p:embed/>
                      <p:pic>
                        <p:nvPicPr>
                          <p:cNvPr id="0" name="图片 3083"/>
                          <p:cNvPicPr/>
                          <p:nvPr/>
                        </p:nvPicPr>
                        <p:blipFill>
                          <a:blip r:embed="rId10"/>
                          <a:stretch>
                            <a:fillRect/>
                          </a:stretch>
                        </p:blipFill>
                        <p:spPr>
                          <a:xfrm>
                            <a:off x="4482" y="2115"/>
                            <a:ext cx="1278" cy="462"/>
                          </a:xfrm>
                          <a:prstGeom prst="rect">
                            <a:avLst/>
                          </a:prstGeom>
                          <a:noFill/>
                          <a:ln w="38100">
                            <a:noFill/>
                            <a:miter/>
                          </a:ln>
                        </p:spPr>
                      </p:pic>
                    </p:oleObj>
                  </mc:Fallback>
                </mc:AlternateContent>
              </a:graphicData>
            </a:graphic>
          </p:graphicFrame>
          <p:pic>
            <p:nvPicPr>
              <p:cNvPr id="7181" name="Picture 42" descr="电池(实）"/>
              <p:cNvPicPr preferRelativeResize="0">
                <a:picLocks noChangeAspect="1"/>
              </p:cNvPicPr>
              <p:nvPr/>
            </p:nvPicPr>
            <p:blipFill>
              <a:blip r:embed="rId11"/>
              <a:stretch>
                <a:fillRect/>
              </a:stretch>
            </p:blipFill>
            <p:spPr>
              <a:xfrm rot="-144837">
                <a:off x="3325" y="1300"/>
                <a:ext cx="210" cy="633"/>
              </a:xfrm>
              <a:prstGeom prst="rect">
                <a:avLst/>
              </a:prstGeom>
              <a:noFill/>
              <a:ln w="9525">
                <a:noFill/>
              </a:ln>
            </p:spPr>
          </p:pic>
          <p:pic>
            <p:nvPicPr>
              <p:cNvPr id="7182" name="Picture 43" descr="电池(实）"/>
              <p:cNvPicPr preferRelativeResize="0">
                <a:picLocks noChangeAspect="1"/>
              </p:cNvPicPr>
              <p:nvPr/>
            </p:nvPicPr>
            <p:blipFill>
              <a:blip r:embed="rId11"/>
              <a:stretch>
                <a:fillRect/>
              </a:stretch>
            </p:blipFill>
            <p:spPr>
              <a:xfrm rot="-144837">
                <a:off x="3783" y="1299"/>
                <a:ext cx="211" cy="635"/>
              </a:xfrm>
              <a:prstGeom prst="rect">
                <a:avLst/>
              </a:prstGeom>
              <a:noFill/>
              <a:ln w="9525">
                <a:noFill/>
              </a:ln>
            </p:spPr>
          </p:pic>
          <p:pic>
            <p:nvPicPr>
              <p:cNvPr id="7183" name="Picture 45"/>
              <p:cNvPicPr>
                <a:picLocks noChangeAspect="1"/>
              </p:cNvPicPr>
              <p:nvPr/>
            </p:nvPicPr>
            <p:blipFill>
              <a:blip r:embed="rId12"/>
              <a:stretch>
                <a:fillRect/>
              </a:stretch>
            </p:blipFill>
            <p:spPr>
              <a:xfrm>
                <a:off x="2592" y="3408"/>
                <a:ext cx="618" cy="486"/>
              </a:xfrm>
              <a:prstGeom prst="rect">
                <a:avLst/>
              </a:prstGeom>
              <a:noFill/>
              <a:ln w="9525">
                <a:noFill/>
              </a:ln>
            </p:spPr>
          </p:pic>
        </p:grpSp>
        <p:sp>
          <p:nvSpPr>
            <p:cNvPr id="7175" name="Line 49"/>
            <p:cNvSpPr/>
            <p:nvPr/>
          </p:nvSpPr>
          <p:spPr>
            <a:xfrm flipV="1">
              <a:off x="3120" y="3072"/>
              <a:ext cx="681" cy="363"/>
            </a:xfrm>
            <a:prstGeom prst="line">
              <a:avLst/>
            </a:prstGeom>
            <a:ln w="38100" cap="flat" cmpd="sng">
              <a:solidFill>
                <a:srgbClr val="FF3300"/>
              </a:solidFill>
              <a:prstDash val="solid"/>
              <a:headEnd type="none" w="med" len="med"/>
              <a:tailEnd type="triangle" w="med" len="med"/>
            </a:ln>
          </p:spPr>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694"/>
                                        </p:tgtEl>
                                        <p:attrNameLst>
                                          <p:attrName>style.visibility</p:attrName>
                                        </p:attrNameLst>
                                      </p:cBhvr>
                                      <p:to>
                                        <p:strVal val="visible"/>
                                      </p:to>
                                    </p:set>
                                    <p:anim calcmode="lin" valueType="num">
                                      <p:cBhvr additive="base">
                                        <p:cTn id="7" dur="500" fill="hold"/>
                                        <p:tgtEl>
                                          <p:spTgt spid="27694"/>
                                        </p:tgtEl>
                                        <p:attrNameLst>
                                          <p:attrName>ppt_x</p:attrName>
                                        </p:attrNameLst>
                                      </p:cBhvr>
                                      <p:tavLst>
                                        <p:tav tm="0">
                                          <p:val>
                                            <p:strVal val="0-#ppt_w/2"/>
                                          </p:val>
                                        </p:tav>
                                        <p:tav tm="100000">
                                          <p:val>
                                            <p:strVal val="#ppt_x"/>
                                          </p:val>
                                        </p:tav>
                                      </p:tavLst>
                                    </p:anim>
                                    <p:anim calcmode="lin" valueType="num">
                                      <p:cBhvr additive="base">
                                        <p:cTn id="8" dur="500" fill="hold"/>
                                        <p:tgtEl>
                                          <p:spTgt spid="2769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7695"/>
                                        </p:tgtEl>
                                        <p:attrNameLst>
                                          <p:attrName>style.visibility</p:attrName>
                                        </p:attrNameLst>
                                      </p:cBhvr>
                                      <p:to>
                                        <p:strVal val="visible"/>
                                      </p:to>
                                    </p:set>
                                    <p:anim calcmode="lin" valueType="num">
                                      <p:cBhvr additive="base">
                                        <p:cTn id="13" dur="500" fill="hold"/>
                                        <p:tgtEl>
                                          <p:spTgt spid="27695"/>
                                        </p:tgtEl>
                                        <p:attrNameLst>
                                          <p:attrName>ppt_x</p:attrName>
                                        </p:attrNameLst>
                                      </p:cBhvr>
                                      <p:tavLst>
                                        <p:tav tm="0">
                                          <p:val>
                                            <p:strVal val="0-#ppt_w/2"/>
                                          </p:val>
                                        </p:tav>
                                        <p:tav tm="100000">
                                          <p:val>
                                            <p:strVal val="#ppt_x"/>
                                          </p:val>
                                        </p:tav>
                                      </p:tavLst>
                                    </p:anim>
                                    <p:anim calcmode="lin" valueType="num">
                                      <p:cBhvr additive="base">
                                        <p:cTn id="14" dur="500" fill="hold"/>
                                        <p:tgtEl>
                                          <p:spTgt spid="2769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7698"/>
                                        </p:tgtEl>
                                        <p:attrNameLst>
                                          <p:attrName>style.visibility</p:attrName>
                                        </p:attrNameLst>
                                      </p:cBhvr>
                                      <p:to>
                                        <p:strVal val="visible"/>
                                      </p:to>
                                    </p:set>
                                    <p:anim calcmode="lin" valueType="num">
                                      <p:cBhvr additive="base">
                                        <p:cTn id="19" dur="500" fill="hold"/>
                                        <p:tgtEl>
                                          <p:spTgt spid="27698"/>
                                        </p:tgtEl>
                                        <p:attrNameLst>
                                          <p:attrName>ppt_x</p:attrName>
                                        </p:attrNameLst>
                                      </p:cBhvr>
                                      <p:tavLst>
                                        <p:tav tm="0">
                                          <p:val>
                                            <p:strVal val="0-#ppt_w/2"/>
                                          </p:val>
                                        </p:tav>
                                        <p:tav tm="100000">
                                          <p:val>
                                            <p:strVal val="#ppt_x"/>
                                          </p:val>
                                        </p:tav>
                                      </p:tavLst>
                                    </p:anim>
                                    <p:anim calcmode="lin" valueType="num">
                                      <p:cBhvr additive="base">
                                        <p:cTn id="20" dur="500" fill="hold"/>
                                        <p:tgtEl>
                                          <p:spTgt spid="2769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94" grpId="0"/>
      <p:bldP spid="2769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7" name="Text Box 7"/>
          <p:cNvSpPr txBox="1"/>
          <p:nvPr/>
        </p:nvSpPr>
        <p:spPr>
          <a:xfrm>
            <a:off x="2667000" y="1143000"/>
            <a:ext cx="6096000" cy="58356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50000"/>
              </a:spcBef>
              <a:buClrTx/>
              <a:buSzTx/>
              <a:buFontTx/>
              <a:buNone/>
            </a:pPr>
            <a:r>
              <a:rPr lang="zh-CN" altLang="en-US" b="1" dirty="0"/>
              <a:t>思考2：怎样设计表格？</a:t>
            </a:r>
            <a:endParaRPr lang="zh-CN" altLang="en-US" b="1" dirty="0"/>
          </a:p>
        </p:txBody>
      </p:sp>
      <p:graphicFrame>
        <p:nvGraphicFramePr>
          <p:cNvPr id="25850" name="Group 250"/>
          <p:cNvGraphicFramePr>
            <a:graphicFrameLocks noGrp="1"/>
          </p:cNvGraphicFramePr>
          <p:nvPr/>
        </p:nvGraphicFramePr>
        <p:xfrm>
          <a:off x="2362200" y="2438400"/>
          <a:ext cx="7092950" cy="2776220"/>
        </p:xfrm>
        <a:graphic>
          <a:graphicData uri="http://schemas.openxmlformats.org/drawingml/2006/table">
            <a:tbl>
              <a:tblPr/>
              <a:tblGrid>
                <a:gridCol w="1360805"/>
                <a:gridCol w="1165225"/>
                <a:gridCol w="1166495"/>
                <a:gridCol w="1165225"/>
                <a:gridCol w="2235200"/>
              </a:tblGrid>
              <a:tr h="1003300">
                <a:tc>
                  <a:txBody>
                    <a:bodyPr/>
                    <a:lstStyle>
                      <a:lvl1pPr>
                        <a:spcBef>
                          <a:spcPct val="20000"/>
                        </a:spcBef>
                        <a:buClr>
                          <a:schemeClr val="folHlink"/>
                        </a:buClr>
                        <a:buSzPct val="60000"/>
                        <a:buFont typeface="Wingdings" panose="05000000000000000000" pitchFamily="2" charset="2"/>
                        <a:defRPr kumimoji="1" sz="2800">
                          <a:solidFill>
                            <a:schemeClr val="tx1"/>
                          </a:solidFill>
                          <a:latin typeface="Tahoma" panose="020B0604030504040204" pitchFamily="34" charset="0"/>
                          <a:ea typeface="宋体" panose="02010600030101010101" pitchFamily="2" charset="-122"/>
                        </a:defRPr>
                      </a:lvl1pPr>
                      <a:lvl2pPr>
                        <a:spcBef>
                          <a:spcPct val="20000"/>
                        </a:spcBef>
                        <a:buClr>
                          <a:schemeClr val="hlink"/>
                        </a:buClr>
                        <a:buSzPct val="55000"/>
                        <a:buFont typeface="Wingdings" panose="05000000000000000000" pitchFamily="2" charset="2"/>
                        <a:defRPr kumimoji="1" sz="2400">
                          <a:solidFill>
                            <a:schemeClr val="tx1"/>
                          </a:solidFill>
                          <a:latin typeface="Tahoma" panose="020B0604030504040204" pitchFamily="34" charset="0"/>
                          <a:ea typeface="宋体" panose="02010600030101010101" pitchFamily="2" charset="-122"/>
                        </a:defRPr>
                      </a:lvl2pPr>
                      <a:lvl3pPr>
                        <a:spcBef>
                          <a:spcPct val="20000"/>
                        </a:spcBef>
                        <a:buClr>
                          <a:schemeClr val="folHlink"/>
                        </a:buClr>
                        <a:buSzPct val="50000"/>
                        <a:buFont typeface="Wingdings" panose="05000000000000000000" pitchFamily="2" charset="2"/>
                        <a:defRPr kumimoji="1" sz="2000">
                          <a:solidFill>
                            <a:schemeClr val="tx1"/>
                          </a:solidFill>
                          <a:latin typeface="Tahoma" panose="020B0604030504040204" pitchFamily="34" charset="0"/>
                          <a:ea typeface="宋体" panose="02010600030101010101" pitchFamily="2" charset="-122"/>
                        </a:defRPr>
                      </a:lvl3pPr>
                      <a:lvl4pPr>
                        <a:spcBef>
                          <a:spcPct val="20000"/>
                        </a:spcBef>
                        <a:buClr>
                          <a:schemeClr val="accent2"/>
                        </a:buClr>
                        <a:buSzPct val="55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4pPr>
                      <a:lvl5pPr>
                        <a:spcBef>
                          <a:spcPct val="20000"/>
                        </a:spcBef>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5pPr>
                      <a:lvl6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6pPr>
                      <a:lvl7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7pPr>
                      <a:lvl8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8pPr>
                      <a:lvl9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None/>
                      </a:pPr>
                      <a:r>
                        <a:rPr kumimoji="1" lang="zh-CN" altLang="en-US" sz="2800" b="0" i="0" u="none" strike="noStrike" cap="none" normalizeH="0" baseline="0" smtClean="0">
                          <a:ln>
                            <a:noFill/>
                          </a:ln>
                          <a:solidFill>
                            <a:schemeClr val="tx1"/>
                          </a:solidFill>
                          <a:effectLst/>
                          <a:latin typeface="Tahoma" panose="020B0604030504040204" pitchFamily="34" charset="0"/>
                          <a:ea typeface="宋体" panose="02010600030101010101" pitchFamily="2" charset="-122"/>
                        </a:rPr>
                        <a:t>次数</a:t>
                      </a:r>
                      <a:endParaRPr kumimoji="1" lang="zh-CN" altLang="en-US" sz="2800" b="0" i="0" u="none" strike="noStrike" cap="none" normalizeH="0" baseline="0" smtClean="0">
                        <a:ln>
                          <a:noFill/>
                        </a:ln>
                        <a:solidFill>
                          <a:schemeClr val="tx1"/>
                        </a:solidFill>
                        <a:effectLst/>
                        <a:latin typeface="Tahoma" panose="020B0604030504040204" pitchFamily="34" charset="0"/>
                        <a:ea typeface="宋体" panose="02010600030101010101" pitchFamily="2" charset="-122"/>
                      </a:endParaRPr>
                    </a:p>
                  </a:txBody>
                  <a:tcP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60000"/>
                        <a:buFont typeface="Wingdings" panose="05000000000000000000" pitchFamily="2" charset="2"/>
                        <a:defRPr kumimoji="1" sz="2800">
                          <a:solidFill>
                            <a:schemeClr val="tx1"/>
                          </a:solidFill>
                          <a:latin typeface="Tahoma" panose="020B0604030504040204" pitchFamily="34" charset="0"/>
                          <a:ea typeface="宋体" panose="02010600030101010101" pitchFamily="2" charset="-122"/>
                        </a:defRPr>
                      </a:lvl1pPr>
                      <a:lvl2pPr>
                        <a:spcBef>
                          <a:spcPct val="20000"/>
                        </a:spcBef>
                        <a:buClr>
                          <a:schemeClr val="hlink"/>
                        </a:buClr>
                        <a:buSzPct val="55000"/>
                        <a:buFont typeface="Wingdings" panose="05000000000000000000" pitchFamily="2" charset="2"/>
                        <a:defRPr kumimoji="1" sz="2400">
                          <a:solidFill>
                            <a:schemeClr val="tx1"/>
                          </a:solidFill>
                          <a:latin typeface="Tahoma" panose="020B0604030504040204" pitchFamily="34" charset="0"/>
                          <a:ea typeface="宋体" panose="02010600030101010101" pitchFamily="2" charset="-122"/>
                        </a:defRPr>
                      </a:lvl2pPr>
                      <a:lvl3pPr>
                        <a:spcBef>
                          <a:spcPct val="20000"/>
                        </a:spcBef>
                        <a:buClr>
                          <a:schemeClr val="folHlink"/>
                        </a:buClr>
                        <a:buSzPct val="50000"/>
                        <a:buFont typeface="Wingdings" panose="05000000000000000000" pitchFamily="2" charset="2"/>
                        <a:defRPr kumimoji="1" sz="2000">
                          <a:solidFill>
                            <a:schemeClr val="tx1"/>
                          </a:solidFill>
                          <a:latin typeface="Tahoma" panose="020B0604030504040204" pitchFamily="34" charset="0"/>
                          <a:ea typeface="宋体" panose="02010600030101010101" pitchFamily="2" charset="-122"/>
                        </a:defRPr>
                      </a:lvl3pPr>
                      <a:lvl4pPr>
                        <a:spcBef>
                          <a:spcPct val="20000"/>
                        </a:spcBef>
                        <a:buClr>
                          <a:schemeClr val="accent2"/>
                        </a:buClr>
                        <a:buSzPct val="55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4pPr>
                      <a:lvl5pPr>
                        <a:spcBef>
                          <a:spcPct val="20000"/>
                        </a:spcBef>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5pPr>
                      <a:lvl6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6pPr>
                      <a:lvl7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7pPr>
                      <a:lvl8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8pPr>
                      <a:lvl9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None/>
                      </a:pPr>
                      <a:endParaRPr kumimoji="1" lang="en-US" altLang="zh-CN" sz="2800" b="0" i="0" u="none" strike="noStrike" cap="none" normalizeH="0" baseline="0" smtClean="0">
                        <a:ln>
                          <a:noFill/>
                        </a:ln>
                        <a:solidFill>
                          <a:schemeClr val="accent2"/>
                        </a:solidFill>
                        <a:effectLst/>
                        <a:latin typeface="Tahoma" panose="020B0604030504040204" pitchFamily="34" charset="0"/>
                        <a:ea typeface="宋体" panose="02010600030101010101" pitchFamily="2" charset="-122"/>
                      </a:endParaRPr>
                    </a:p>
                  </a:txBody>
                  <a:tcP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60000"/>
                        <a:buFont typeface="Wingdings" panose="05000000000000000000" pitchFamily="2" charset="2"/>
                        <a:defRPr kumimoji="1" sz="2800">
                          <a:solidFill>
                            <a:schemeClr val="tx1"/>
                          </a:solidFill>
                          <a:latin typeface="Tahoma" panose="020B0604030504040204" pitchFamily="34" charset="0"/>
                          <a:ea typeface="宋体" panose="02010600030101010101" pitchFamily="2" charset="-122"/>
                        </a:defRPr>
                      </a:lvl1pPr>
                      <a:lvl2pPr>
                        <a:spcBef>
                          <a:spcPct val="20000"/>
                        </a:spcBef>
                        <a:buClr>
                          <a:schemeClr val="hlink"/>
                        </a:buClr>
                        <a:buSzPct val="55000"/>
                        <a:buFont typeface="Wingdings" panose="05000000000000000000" pitchFamily="2" charset="2"/>
                        <a:defRPr kumimoji="1" sz="2400">
                          <a:solidFill>
                            <a:schemeClr val="tx1"/>
                          </a:solidFill>
                          <a:latin typeface="Tahoma" panose="020B0604030504040204" pitchFamily="34" charset="0"/>
                          <a:ea typeface="宋体" panose="02010600030101010101" pitchFamily="2" charset="-122"/>
                        </a:defRPr>
                      </a:lvl2pPr>
                      <a:lvl3pPr>
                        <a:spcBef>
                          <a:spcPct val="20000"/>
                        </a:spcBef>
                        <a:buClr>
                          <a:schemeClr val="folHlink"/>
                        </a:buClr>
                        <a:buSzPct val="50000"/>
                        <a:buFont typeface="Wingdings" panose="05000000000000000000" pitchFamily="2" charset="2"/>
                        <a:defRPr kumimoji="1" sz="2000">
                          <a:solidFill>
                            <a:schemeClr val="tx1"/>
                          </a:solidFill>
                          <a:latin typeface="Tahoma" panose="020B0604030504040204" pitchFamily="34" charset="0"/>
                          <a:ea typeface="宋体" panose="02010600030101010101" pitchFamily="2" charset="-122"/>
                        </a:defRPr>
                      </a:lvl3pPr>
                      <a:lvl4pPr>
                        <a:spcBef>
                          <a:spcPct val="20000"/>
                        </a:spcBef>
                        <a:buClr>
                          <a:schemeClr val="accent2"/>
                        </a:buClr>
                        <a:buSzPct val="55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4pPr>
                      <a:lvl5pPr>
                        <a:spcBef>
                          <a:spcPct val="20000"/>
                        </a:spcBef>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5pPr>
                      <a:lvl6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6pPr>
                      <a:lvl7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7pPr>
                      <a:lvl8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8pPr>
                      <a:lvl9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None/>
                      </a:pPr>
                      <a:endParaRPr kumimoji="1" lang="en-US" altLang="zh-CN" sz="2800" b="0" i="0" u="none" strike="noStrike" cap="none" normalizeH="0" baseline="0" smtClean="0">
                        <a:ln>
                          <a:noFill/>
                        </a:ln>
                        <a:solidFill>
                          <a:schemeClr val="accent2"/>
                        </a:solidFill>
                        <a:effectLst/>
                        <a:latin typeface="Tahoma" panose="020B0604030504040204" pitchFamily="34" charset="0"/>
                        <a:ea typeface="宋体" panose="02010600030101010101" pitchFamily="2" charset="-122"/>
                      </a:endParaRPr>
                    </a:p>
                  </a:txBody>
                  <a:tcP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60000"/>
                        <a:buFont typeface="Wingdings" panose="05000000000000000000" pitchFamily="2" charset="2"/>
                        <a:defRPr kumimoji="1" sz="2800">
                          <a:solidFill>
                            <a:schemeClr val="tx1"/>
                          </a:solidFill>
                          <a:latin typeface="Tahoma" panose="020B0604030504040204" pitchFamily="34" charset="0"/>
                          <a:ea typeface="宋体" panose="02010600030101010101" pitchFamily="2" charset="-122"/>
                        </a:defRPr>
                      </a:lvl1pPr>
                      <a:lvl2pPr>
                        <a:spcBef>
                          <a:spcPct val="20000"/>
                        </a:spcBef>
                        <a:buClr>
                          <a:schemeClr val="hlink"/>
                        </a:buClr>
                        <a:buSzPct val="55000"/>
                        <a:buFont typeface="Wingdings" panose="05000000000000000000" pitchFamily="2" charset="2"/>
                        <a:defRPr kumimoji="1" sz="2400">
                          <a:solidFill>
                            <a:schemeClr val="tx1"/>
                          </a:solidFill>
                          <a:latin typeface="Tahoma" panose="020B0604030504040204" pitchFamily="34" charset="0"/>
                          <a:ea typeface="宋体" panose="02010600030101010101" pitchFamily="2" charset="-122"/>
                        </a:defRPr>
                      </a:lvl2pPr>
                      <a:lvl3pPr>
                        <a:spcBef>
                          <a:spcPct val="20000"/>
                        </a:spcBef>
                        <a:buClr>
                          <a:schemeClr val="folHlink"/>
                        </a:buClr>
                        <a:buSzPct val="50000"/>
                        <a:buFont typeface="Wingdings" panose="05000000000000000000" pitchFamily="2" charset="2"/>
                        <a:defRPr kumimoji="1" sz="2000">
                          <a:solidFill>
                            <a:schemeClr val="tx1"/>
                          </a:solidFill>
                          <a:latin typeface="Tahoma" panose="020B0604030504040204" pitchFamily="34" charset="0"/>
                          <a:ea typeface="宋体" panose="02010600030101010101" pitchFamily="2" charset="-122"/>
                        </a:defRPr>
                      </a:lvl3pPr>
                      <a:lvl4pPr>
                        <a:spcBef>
                          <a:spcPct val="20000"/>
                        </a:spcBef>
                        <a:buClr>
                          <a:schemeClr val="accent2"/>
                        </a:buClr>
                        <a:buSzPct val="55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4pPr>
                      <a:lvl5pPr>
                        <a:spcBef>
                          <a:spcPct val="20000"/>
                        </a:spcBef>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5pPr>
                      <a:lvl6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6pPr>
                      <a:lvl7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7pPr>
                      <a:lvl8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8pPr>
                      <a:lvl9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None/>
                      </a:pPr>
                      <a:endParaRPr kumimoji="1" lang="en-US" altLang="zh-CN" sz="2800" b="0" i="0" u="none" strike="noStrike" cap="none" normalizeH="0" baseline="0" smtClean="0">
                        <a:ln>
                          <a:noFill/>
                        </a:ln>
                        <a:solidFill>
                          <a:schemeClr val="accent2"/>
                        </a:solidFill>
                        <a:effectLst/>
                        <a:latin typeface="Tahoma" panose="020B0604030504040204" pitchFamily="34" charset="0"/>
                        <a:ea typeface="宋体" panose="02010600030101010101" pitchFamily="2" charset="-122"/>
                      </a:endParaRPr>
                    </a:p>
                  </a:txBody>
                  <a:tcP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60000"/>
                        <a:buFont typeface="Wingdings" panose="05000000000000000000" pitchFamily="2" charset="2"/>
                        <a:defRPr kumimoji="1" sz="2800">
                          <a:solidFill>
                            <a:schemeClr val="tx1"/>
                          </a:solidFill>
                          <a:latin typeface="Tahoma" panose="020B0604030504040204" pitchFamily="34" charset="0"/>
                          <a:ea typeface="宋体" panose="02010600030101010101" pitchFamily="2" charset="-122"/>
                        </a:defRPr>
                      </a:lvl1pPr>
                      <a:lvl2pPr>
                        <a:spcBef>
                          <a:spcPct val="20000"/>
                        </a:spcBef>
                        <a:buClr>
                          <a:schemeClr val="hlink"/>
                        </a:buClr>
                        <a:buSzPct val="55000"/>
                        <a:buFont typeface="Wingdings" panose="05000000000000000000" pitchFamily="2" charset="2"/>
                        <a:defRPr kumimoji="1" sz="2400">
                          <a:solidFill>
                            <a:schemeClr val="tx1"/>
                          </a:solidFill>
                          <a:latin typeface="Tahoma" panose="020B0604030504040204" pitchFamily="34" charset="0"/>
                          <a:ea typeface="宋体" panose="02010600030101010101" pitchFamily="2" charset="-122"/>
                        </a:defRPr>
                      </a:lvl2pPr>
                      <a:lvl3pPr>
                        <a:spcBef>
                          <a:spcPct val="20000"/>
                        </a:spcBef>
                        <a:buClr>
                          <a:schemeClr val="folHlink"/>
                        </a:buClr>
                        <a:buSzPct val="50000"/>
                        <a:buFont typeface="Wingdings" panose="05000000000000000000" pitchFamily="2" charset="2"/>
                        <a:defRPr kumimoji="1" sz="2000">
                          <a:solidFill>
                            <a:schemeClr val="tx1"/>
                          </a:solidFill>
                          <a:latin typeface="Tahoma" panose="020B0604030504040204" pitchFamily="34" charset="0"/>
                          <a:ea typeface="宋体" panose="02010600030101010101" pitchFamily="2" charset="-122"/>
                        </a:defRPr>
                      </a:lvl3pPr>
                      <a:lvl4pPr>
                        <a:spcBef>
                          <a:spcPct val="20000"/>
                        </a:spcBef>
                        <a:buClr>
                          <a:schemeClr val="accent2"/>
                        </a:buClr>
                        <a:buSzPct val="55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4pPr>
                      <a:lvl5pPr>
                        <a:spcBef>
                          <a:spcPct val="20000"/>
                        </a:spcBef>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5pPr>
                      <a:lvl6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6pPr>
                      <a:lvl7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7pPr>
                      <a:lvl8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8pPr>
                      <a:lvl9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None/>
                      </a:pPr>
                      <a:endParaRPr kumimoji="1" lang="zh-CN" altLang="en-US" sz="2800" b="0" i="0" u="none" strike="noStrike" cap="none" normalizeH="0" baseline="0" smtClean="0">
                        <a:ln>
                          <a:noFill/>
                        </a:ln>
                        <a:solidFill>
                          <a:schemeClr val="accent2"/>
                        </a:solidFill>
                        <a:effectLst/>
                        <a:latin typeface="Tahoma" panose="020B0604030504040204" pitchFamily="34" charset="0"/>
                        <a:ea typeface="宋体" panose="02010600030101010101" pitchFamily="2" charset="-122"/>
                      </a:endParaRPr>
                    </a:p>
                  </a:txBody>
                  <a:tcP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tr>
              <a:tr h="545465">
                <a:tc>
                  <a:txBody>
                    <a:bodyPr/>
                    <a:lstStyle>
                      <a:lvl1pPr>
                        <a:spcBef>
                          <a:spcPct val="20000"/>
                        </a:spcBef>
                        <a:buClr>
                          <a:schemeClr val="folHlink"/>
                        </a:buClr>
                        <a:buSzPct val="60000"/>
                        <a:buFont typeface="Wingdings" panose="05000000000000000000" pitchFamily="2" charset="2"/>
                        <a:defRPr kumimoji="1" sz="2800">
                          <a:solidFill>
                            <a:schemeClr val="tx1"/>
                          </a:solidFill>
                          <a:latin typeface="Tahoma" panose="020B0604030504040204" pitchFamily="34" charset="0"/>
                          <a:ea typeface="宋体" panose="02010600030101010101" pitchFamily="2" charset="-122"/>
                        </a:defRPr>
                      </a:lvl1pPr>
                      <a:lvl2pPr>
                        <a:spcBef>
                          <a:spcPct val="20000"/>
                        </a:spcBef>
                        <a:buClr>
                          <a:schemeClr val="hlink"/>
                        </a:buClr>
                        <a:buSzPct val="55000"/>
                        <a:buFont typeface="Wingdings" panose="05000000000000000000" pitchFamily="2" charset="2"/>
                        <a:defRPr kumimoji="1" sz="2400">
                          <a:solidFill>
                            <a:schemeClr val="tx1"/>
                          </a:solidFill>
                          <a:latin typeface="Tahoma" panose="020B0604030504040204" pitchFamily="34" charset="0"/>
                          <a:ea typeface="宋体" panose="02010600030101010101" pitchFamily="2" charset="-122"/>
                        </a:defRPr>
                      </a:lvl2pPr>
                      <a:lvl3pPr>
                        <a:spcBef>
                          <a:spcPct val="20000"/>
                        </a:spcBef>
                        <a:buClr>
                          <a:schemeClr val="folHlink"/>
                        </a:buClr>
                        <a:buSzPct val="50000"/>
                        <a:buFont typeface="Wingdings" panose="05000000000000000000" pitchFamily="2" charset="2"/>
                        <a:defRPr kumimoji="1" sz="2000">
                          <a:solidFill>
                            <a:schemeClr val="tx1"/>
                          </a:solidFill>
                          <a:latin typeface="Tahoma" panose="020B0604030504040204" pitchFamily="34" charset="0"/>
                          <a:ea typeface="宋体" panose="02010600030101010101" pitchFamily="2" charset="-122"/>
                        </a:defRPr>
                      </a:lvl3pPr>
                      <a:lvl4pPr>
                        <a:spcBef>
                          <a:spcPct val="20000"/>
                        </a:spcBef>
                        <a:buClr>
                          <a:schemeClr val="accent2"/>
                        </a:buClr>
                        <a:buSzPct val="55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4pPr>
                      <a:lvl5pPr>
                        <a:spcBef>
                          <a:spcPct val="20000"/>
                        </a:spcBef>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5pPr>
                      <a:lvl6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6pPr>
                      <a:lvl7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7pPr>
                      <a:lvl8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8pPr>
                      <a:lvl9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None/>
                      </a:pPr>
                      <a:r>
                        <a:rPr kumimoji="1" lang="zh-CN" altLang="en-US" sz="2800" b="0" i="0" u="none" strike="noStrike" cap="none" normalizeH="0" baseline="0" smtClean="0">
                          <a:ln>
                            <a:noFill/>
                          </a:ln>
                          <a:solidFill>
                            <a:schemeClr val="tx1"/>
                          </a:solidFill>
                          <a:effectLst/>
                          <a:latin typeface="Tahoma" panose="020B0604030504040204" pitchFamily="34" charset="0"/>
                          <a:ea typeface="宋体" panose="02010600030101010101" pitchFamily="2" charset="-122"/>
                        </a:rPr>
                        <a:t>1</a:t>
                      </a:r>
                      <a:endParaRPr kumimoji="1" lang="zh-CN" altLang="en-US" sz="2800" b="0" i="0" u="none" strike="noStrike" cap="none" normalizeH="0" baseline="0" smtClean="0">
                        <a:ln>
                          <a:noFill/>
                        </a:ln>
                        <a:solidFill>
                          <a:schemeClr val="tx1"/>
                        </a:solidFill>
                        <a:effectLst/>
                        <a:latin typeface="Tahoma" panose="020B0604030504040204" pitchFamily="34" charset="0"/>
                        <a:ea typeface="宋体" panose="02010600030101010101" pitchFamily="2" charset="-122"/>
                      </a:endParaRPr>
                    </a:p>
                  </a:txBody>
                  <a:tcP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60000"/>
                        <a:buFont typeface="Wingdings" panose="05000000000000000000" pitchFamily="2" charset="2"/>
                        <a:defRPr kumimoji="1" sz="2800">
                          <a:solidFill>
                            <a:schemeClr val="tx1"/>
                          </a:solidFill>
                          <a:latin typeface="Tahoma" panose="020B0604030504040204" pitchFamily="34" charset="0"/>
                          <a:ea typeface="宋体" panose="02010600030101010101" pitchFamily="2" charset="-122"/>
                        </a:defRPr>
                      </a:lvl1pPr>
                      <a:lvl2pPr>
                        <a:spcBef>
                          <a:spcPct val="20000"/>
                        </a:spcBef>
                        <a:buClr>
                          <a:schemeClr val="hlink"/>
                        </a:buClr>
                        <a:buSzPct val="55000"/>
                        <a:buFont typeface="Wingdings" panose="05000000000000000000" pitchFamily="2" charset="2"/>
                        <a:defRPr kumimoji="1" sz="2400">
                          <a:solidFill>
                            <a:schemeClr val="tx1"/>
                          </a:solidFill>
                          <a:latin typeface="Tahoma" panose="020B0604030504040204" pitchFamily="34" charset="0"/>
                          <a:ea typeface="宋体" panose="02010600030101010101" pitchFamily="2" charset="-122"/>
                        </a:defRPr>
                      </a:lvl2pPr>
                      <a:lvl3pPr>
                        <a:spcBef>
                          <a:spcPct val="20000"/>
                        </a:spcBef>
                        <a:buClr>
                          <a:schemeClr val="folHlink"/>
                        </a:buClr>
                        <a:buSzPct val="50000"/>
                        <a:buFont typeface="Wingdings" panose="05000000000000000000" pitchFamily="2" charset="2"/>
                        <a:defRPr kumimoji="1" sz="2000">
                          <a:solidFill>
                            <a:schemeClr val="tx1"/>
                          </a:solidFill>
                          <a:latin typeface="Tahoma" panose="020B0604030504040204" pitchFamily="34" charset="0"/>
                          <a:ea typeface="宋体" panose="02010600030101010101" pitchFamily="2" charset="-122"/>
                        </a:defRPr>
                      </a:lvl3pPr>
                      <a:lvl4pPr>
                        <a:spcBef>
                          <a:spcPct val="20000"/>
                        </a:spcBef>
                        <a:buClr>
                          <a:schemeClr val="accent2"/>
                        </a:buClr>
                        <a:buSzPct val="55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4pPr>
                      <a:lvl5pPr>
                        <a:spcBef>
                          <a:spcPct val="20000"/>
                        </a:spcBef>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5pPr>
                      <a:lvl6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6pPr>
                      <a:lvl7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7pPr>
                      <a:lvl8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8pPr>
                      <a:lvl9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None/>
                      </a:pPr>
                      <a:endParaRPr kumimoji="1" lang="zh-CN" altLang="en-US" sz="2800" b="0" i="0" u="none" strike="noStrike" cap="none" normalizeH="0" baseline="0" smtClean="0">
                        <a:ln>
                          <a:noFill/>
                        </a:ln>
                        <a:solidFill>
                          <a:schemeClr val="accent2"/>
                        </a:solidFill>
                        <a:effectLst/>
                        <a:latin typeface="Tahoma" panose="020B0604030504040204" pitchFamily="34" charset="0"/>
                        <a:ea typeface="宋体" panose="02010600030101010101" pitchFamily="2" charset="-122"/>
                      </a:endParaRPr>
                    </a:p>
                  </a:txBody>
                  <a:tcP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60000"/>
                        <a:buFont typeface="Wingdings" panose="05000000000000000000" pitchFamily="2" charset="2"/>
                        <a:defRPr kumimoji="1" sz="2800">
                          <a:solidFill>
                            <a:schemeClr val="tx1"/>
                          </a:solidFill>
                          <a:latin typeface="Tahoma" panose="020B0604030504040204" pitchFamily="34" charset="0"/>
                          <a:ea typeface="宋体" panose="02010600030101010101" pitchFamily="2" charset="-122"/>
                        </a:defRPr>
                      </a:lvl1pPr>
                      <a:lvl2pPr>
                        <a:spcBef>
                          <a:spcPct val="20000"/>
                        </a:spcBef>
                        <a:buClr>
                          <a:schemeClr val="hlink"/>
                        </a:buClr>
                        <a:buSzPct val="55000"/>
                        <a:buFont typeface="Wingdings" panose="05000000000000000000" pitchFamily="2" charset="2"/>
                        <a:defRPr kumimoji="1" sz="2400">
                          <a:solidFill>
                            <a:schemeClr val="tx1"/>
                          </a:solidFill>
                          <a:latin typeface="Tahoma" panose="020B0604030504040204" pitchFamily="34" charset="0"/>
                          <a:ea typeface="宋体" panose="02010600030101010101" pitchFamily="2" charset="-122"/>
                        </a:defRPr>
                      </a:lvl2pPr>
                      <a:lvl3pPr>
                        <a:spcBef>
                          <a:spcPct val="20000"/>
                        </a:spcBef>
                        <a:buClr>
                          <a:schemeClr val="folHlink"/>
                        </a:buClr>
                        <a:buSzPct val="50000"/>
                        <a:buFont typeface="Wingdings" panose="05000000000000000000" pitchFamily="2" charset="2"/>
                        <a:defRPr kumimoji="1" sz="2000">
                          <a:solidFill>
                            <a:schemeClr val="tx1"/>
                          </a:solidFill>
                          <a:latin typeface="Tahoma" panose="020B0604030504040204" pitchFamily="34" charset="0"/>
                          <a:ea typeface="宋体" panose="02010600030101010101" pitchFamily="2" charset="-122"/>
                        </a:defRPr>
                      </a:lvl3pPr>
                      <a:lvl4pPr>
                        <a:spcBef>
                          <a:spcPct val="20000"/>
                        </a:spcBef>
                        <a:buClr>
                          <a:schemeClr val="accent2"/>
                        </a:buClr>
                        <a:buSzPct val="55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4pPr>
                      <a:lvl5pPr>
                        <a:spcBef>
                          <a:spcPct val="20000"/>
                        </a:spcBef>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5pPr>
                      <a:lvl6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6pPr>
                      <a:lvl7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7pPr>
                      <a:lvl8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8pPr>
                      <a:lvl9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None/>
                      </a:pPr>
                      <a:endParaRPr kumimoji="1" lang="zh-CN" altLang="en-US" sz="2800" b="0" i="0" u="none" strike="noStrike" cap="none" normalizeH="0" baseline="0" smtClean="0">
                        <a:ln>
                          <a:noFill/>
                        </a:ln>
                        <a:solidFill>
                          <a:schemeClr val="accent2"/>
                        </a:solidFill>
                        <a:effectLst/>
                        <a:latin typeface="Tahoma" panose="020B0604030504040204" pitchFamily="34" charset="0"/>
                        <a:ea typeface="宋体" panose="02010600030101010101" pitchFamily="2" charset="-122"/>
                      </a:endParaRPr>
                    </a:p>
                  </a:txBody>
                  <a:tcP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60000"/>
                        <a:buFont typeface="Wingdings" panose="05000000000000000000" pitchFamily="2" charset="2"/>
                        <a:defRPr kumimoji="1" sz="2800">
                          <a:solidFill>
                            <a:schemeClr val="tx1"/>
                          </a:solidFill>
                          <a:latin typeface="Tahoma" panose="020B0604030504040204" pitchFamily="34" charset="0"/>
                          <a:ea typeface="宋体" panose="02010600030101010101" pitchFamily="2" charset="-122"/>
                        </a:defRPr>
                      </a:lvl1pPr>
                      <a:lvl2pPr>
                        <a:spcBef>
                          <a:spcPct val="20000"/>
                        </a:spcBef>
                        <a:buClr>
                          <a:schemeClr val="hlink"/>
                        </a:buClr>
                        <a:buSzPct val="55000"/>
                        <a:buFont typeface="Wingdings" panose="05000000000000000000" pitchFamily="2" charset="2"/>
                        <a:defRPr kumimoji="1" sz="2400">
                          <a:solidFill>
                            <a:schemeClr val="tx1"/>
                          </a:solidFill>
                          <a:latin typeface="Tahoma" panose="020B0604030504040204" pitchFamily="34" charset="0"/>
                          <a:ea typeface="宋体" panose="02010600030101010101" pitchFamily="2" charset="-122"/>
                        </a:defRPr>
                      </a:lvl2pPr>
                      <a:lvl3pPr>
                        <a:spcBef>
                          <a:spcPct val="20000"/>
                        </a:spcBef>
                        <a:buClr>
                          <a:schemeClr val="folHlink"/>
                        </a:buClr>
                        <a:buSzPct val="50000"/>
                        <a:buFont typeface="Wingdings" panose="05000000000000000000" pitchFamily="2" charset="2"/>
                        <a:defRPr kumimoji="1" sz="2000">
                          <a:solidFill>
                            <a:schemeClr val="tx1"/>
                          </a:solidFill>
                          <a:latin typeface="Tahoma" panose="020B0604030504040204" pitchFamily="34" charset="0"/>
                          <a:ea typeface="宋体" panose="02010600030101010101" pitchFamily="2" charset="-122"/>
                        </a:defRPr>
                      </a:lvl3pPr>
                      <a:lvl4pPr>
                        <a:spcBef>
                          <a:spcPct val="20000"/>
                        </a:spcBef>
                        <a:buClr>
                          <a:schemeClr val="accent2"/>
                        </a:buClr>
                        <a:buSzPct val="55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4pPr>
                      <a:lvl5pPr>
                        <a:spcBef>
                          <a:spcPct val="20000"/>
                        </a:spcBef>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5pPr>
                      <a:lvl6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6pPr>
                      <a:lvl7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7pPr>
                      <a:lvl8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8pPr>
                      <a:lvl9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None/>
                      </a:pPr>
                      <a:endParaRPr kumimoji="1" lang="zh-CN" altLang="en-US" sz="2800" b="0" i="0" u="none" strike="noStrike" cap="none" normalizeH="0" baseline="0" smtClean="0">
                        <a:ln>
                          <a:noFill/>
                        </a:ln>
                        <a:solidFill>
                          <a:schemeClr val="accent2"/>
                        </a:solidFill>
                        <a:effectLst/>
                        <a:latin typeface="Tahoma" panose="020B0604030504040204" pitchFamily="34" charset="0"/>
                        <a:ea typeface="宋体" panose="02010600030101010101" pitchFamily="2" charset="-122"/>
                      </a:endParaRPr>
                    </a:p>
                  </a:txBody>
                  <a:tcP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tc rowSpan="3">
                  <a:txBody>
                    <a:bodyPr/>
                    <a:lstStyle>
                      <a:lvl1pPr>
                        <a:spcBef>
                          <a:spcPct val="20000"/>
                        </a:spcBef>
                        <a:buClr>
                          <a:schemeClr val="folHlink"/>
                        </a:buClr>
                        <a:buSzPct val="60000"/>
                        <a:buFont typeface="Wingdings" panose="05000000000000000000" pitchFamily="2" charset="2"/>
                        <a:defRPr kumimoji="1" sz="2800">
                          <a:solidFill>
                            <a:schemeClr val="tx1"/>
                          </a:solidFill>
                          <a:latin typeface="Tahoma" panose="020B0604030504040204" pitchFamily="34" charset="0"/>
                          <a:ea typeface="宋体" panose="02010600030101010101" pitchFamily="2" charset="-122"/>
                        </a:defRPr>
                      </a:lvl1pPr>
                      <a:lvl2pPr>
                        <a:spcBef>
                          <a:spcPct val="20000"/>
                        </a:spcBef>
                        <a:buClr>
                          <a:schemeClr val="hlink"/>
                        </a:buClr>
                        <a:buSzPct val="55000"/>
                        <a:buFont typeface="Wingdings" panose="05000000000000000000" pitchFamily="2" charset="2"/>
                        <a:defRPr kumimoji="1" sz="2400">
                          <a:solidFill>
                            <a:schemeClr val="tx1"/>
                          </a:solidFill>
                          <a:latin typeface="Tahoma" panose="020B0604030504040204" pitchFamily="34" charset="0"/>
                          <a:ea typeface="宋体" panose="02010600030101010101" pitchFamily="2" charset="-122"/>
                        </a:defRPr>
                      </a:lvl2pPr>
                      <a:lvl3pPr>
                        <a:spcBef>
                          <a:spcPct val="20000"/>
                        </a:spcBef>
                        <a:buClr>
                          <a:schemeClr val="folHlink"/>
                        </a:buClr>
                        <a:buSzPct val="50000"/>
                        <a:buFont typeface="Wingdings" panose="05000000000000000000" pitchFamily="2" charset="2"/>
                        <a:defRPr kumimoji="1" sz="2000">
                          <a:solidFill>
                            <a:schemeClr val="tx1"/>
                          </a:solidFill>
                          <a:latin typeface="Tahoma" panose="020B0604030504040204" pitchFamily="34" charset="0"/>
                          <a:ea typeface="宋体" panose="02010600030101010101" pitchFamily="2" charset="-122"/>
                        </a:defRPr>
                      </a:lvl3pPr>
                      <a:lvl4pPr>
                        <a:spcBef>
                          <a:spcPct val="20000"/>
                        </a:spcBef>
                        <a:buClr>
                          <a:schemeClr val="accent2"/>
                        </a:buClr>
                        <a:buSzPct val="55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4pPr>
                      <a:lvl5pPr>
                        <a:spcBef>
                          <a:spcPct val="20000"/>
                        </a:spcBef>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5pPr>
                      <a:lvl6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6pPr>
                      <a:lvl7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7pPr>
                      <a:lvl8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8pPr>
                      <a:lvl9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None/>
                      </a:pPr>
                      <a:endParaRPr kumimoji="1" lang="zh-CN" altLang="en-US" sz="2800" b="0" i="0" u="none" strike="noStrike" cap="none" normalizeH="0" baseline="0" smtClean="0">
                        <a:ln>
                          <a:noFill/>
                        </a:ln>
                        <a:solidFill>
                          <a:schemeClr val="accent2"/>
                        </a:solidFill>
                        <a:effectLst/>
                        <a:latin typeface="Tahoma" panose="020B0604030504040204" pitchFamily="34" charset="0"/>
                        <a:ea typeface="宋体" panose="02010600030101010101" pitchFamily="2" charset="-122"/>
                      </a:endParaRPr>
                    </a:p>
                  </a:txBody>
                  <a:tcP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tr>
              <a:tr h="584200">
                <a:tc>
                  <a:txBody>
                    <a:bodyPr/>
                    <a:lstStyle>
                      <a:lvl1pPr>
                        <a:spcBef>
                          <a:spcPct val="20000"/>
                        </a:spcBef>
                        <a:buClr>
                          <a:schemeClr val="folHlink"/>
                        </a:buClr>
                        <a:buSzPct val="60000"/>
                        <a:buFont typeface="Wingdings" panose="05000000000000000000" pitchFamily="2" charset="2"/>
                        <a:defRPr kumimoji="1" sz="2800">
                          <a:solidFill>
                            <a:schemeClr val="tx1"/>
                          </a:solidFill>
                          <a:latin typeface="Tahoma" panose="020B0604030504040204" pitchFamily="34" charset="0"/>
                          <a:ea typeface="宋体" panose="02010600030101010101" pitchFamily="2" charset="-122"/>
                        </a:defRPr>
                      </a:lvl1pPr>
                      <a:lvl2pPr>
                        <a:spcBef>
                          <a:spcPct val="20000"/>
                        </a:spcBef>
                        <a:buClr>
                          <a:schemeClr val="hlink"/>
                        </a:buClr>
                        <a:buSzPct val="55000"/>
                        <a:buFont typeface="Wingdings" panose="05000000000000000000" pitchFamily="2" charset="2"/>
                        <a:defRPr kumimoji="1" sz="2400">
                          <a:solidFill>
                            <a:schemeClr val="tx1"/>
                          </a:solidFill>
                          <a:latin typeface="Tahoma" panose="020B0604030504040204" pitchFamily="34" charset="0"/>
                          <a:ea typeface="宋体" panose="02010600030101010101" pitchFamily="2" charset="-122"/>
                        </a:defRPr>
                      </a:lvl2pPr>
                      <a:lvl3pPr>
                        <a:spcBef>
                          <a:spcPct val="20000"/>
                        </a:spcBef>
                        <a:buClr>
                          <a:schemeClr val="folHlink"/>
                        </a:buClr>
                        <a:buSzPct val="50000"/>
                        <a:buFont typeface="Wingdings" panose="05000000000000000000" pitchFamily="2" charset="2"/>
                        <a:defRPr kumimoji="1" sz="2000">
                          <a:solidFill>
                            <a:schemeClr val="tx1"/>
                          </a:solidFill>
                          <a:latin typeface="Tahoma" panose="020B0604030504040204" pitchFamily="34" charset="0"/>
                          <a:ea typeface="宋体" panose="02010600030101010101" pitchFamily="2" charset="-122"/>
                        </a:defRPr>
                      </a:lvl3pPr>
                      <a:lvl4pPr>
                        <a:spcBef>
                          <a:spcPct val="20000"/>
                        </a:spcBef>
                        <a:buClr>
                          <a:schemeClr val="accent2"/>
                        </a:buClr>
                        <a:buSzPct val="55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4pPr>
                      <a:lvl5pPr>
                        <a:spcBef>
                          <a:spcPct val="20000"/>
                        </a:spcBef>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5pPr>
                      <a:lvl6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6pPr>
                      <a:lvl7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7pPr>
                      <a:lvl8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8pPr>
                      <a:lvl9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None/>
                      </a:pPr>
                      <a:r>
                        <a:rPr kumimoji="1" lang="zh-CN" altLang="en-US" sz="2800" b="0" i="0" u="none" strike="noStrike" cap="none" normalizeH="0" baseline="0" smtClean="0">
                          <a:ln>
                            <a:noFill/>
                          </a:ln>
                          <a:solidFill>
                            <a:schemeClr val="tx1"/>
                          </a:solidFill>
                          <a:effectLst/>
                          <a:latin typeface="Tahoma" panose="020B0604030504040204" pitchFamily="34" charset="0"/>
                          <a:ea typeface="宋体" panose="02010600030101010101" pitchFamily="2" charset="-122"/>
                        </a:rPr>
                        <a:t>2</a:t>
                      </a:r>
                      <a:endParaRPr kumimoji="1" lang="zh-CN" altLang="en-US" sz="2800" b="0" i="0" u="none" strike="noStrike" cap="none" normalizeH="0" baseline="0" smtClean="0">
                        <a:ln>
                          <a:noFill/>
                        </a:ln>
                        <a:solidFill>
                          <a:schemeClr val="tx1"/>
                        </a:solidFill>
                        <a:effectLst/>
                        <a:latin typeface="Tahoma" panose="020B0604030504040204" pitchFamily="34" charset="0"/>
                        <a:ea typeface="宋体" panose="02010600030101010101" pitchFamily="2" charset="-122"/>
                      </a:endParaRPr>
                    </a:p>
                  </a:txBody>
                  <a:tcP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60000"/>
                        <a:buFont typeface="Wingdings" panose="05000000000000000000" pitchFamily="2" charset="2"/>
                        <a:defRPr kumimoji="1" sz="2800">
                          <a:solidFill>
                            <a:schemeClr val="tx1"/>
                          </a:solidFill>
                          <a:latin typeface="Tahoma" panose="020B0604030504040204" pitchFamily="34" charset="0"/>
                          <a:ea typeface="宋体" panose="02010600030101010101" pitchFamily="2" charset="-122"/>
                        </a:defRPr>
                      </a:lvl1pPr>
                      <a:lvl2pPr>
                        <a:spcBef>
                          <a:spcPct val="20000"/>
                        </a:spcBef>
                        <a:buClr>
                          <a:schemeClr val="hlink"/>
                        </a:buClr>
                        <a:buSzPct val="55000"/>
                        <a:buFont typeface="Wingdings" panose="05000000000000000000" pitchFamily="2" charset="2"/>
                        <a:defRPr kumimoji="1" sz="2400">
                          <a:solidFill>
                            <a:schemeClr val="tx1"/>
                          </a:solidFill>
                          <a:latin typeface="Tahoma" panose="020B0604030504040204" pitchFamily="34" charset="0"/>
                          <a:ea typeface="宋体" panose="02010600030101010101" pitchFamily="2" charset="-122"/>
                        </a:defRPr>
                      </a:lvl2pPr>
                      <a:lvl3pPr>
                        <a:spcBef>
                          <a:spcPct val="20000"/>
                        </a:spcBef>
                        <a:buClr>
                          <a:schemeClr val="folHlink"/>
                        </a:buClr>
                        <a:buSzPct val="50000"/>
                        <a:buFont typeface="Wingdings" panose="05000000000000000000" pitchFamily="2" charset="2"/>
                        <a:defRPr kumimoji="1" sz="2000">
                          <a:solidFill>
                            <a:schemeClr val="tx1"/>
                          </a:solidFill>
                          <a:latin typeface="Tahoma" panose="020B0604030504040204" pitchFamily="34" charset="0"/>
                          <a:ea typeface="宋体" panose="02010600030101010101" pitchFamily="2" charset="-122"/>
                        </a:defRPr>
                      </a:lvl3pPr>
                      <a:lvl4pPr>
                        <a:spcBef>
                          <a:spcPct val="20000"/>
                        </a:spcBef>
                        <a:buClr>
                          <a:schemeClr val="accent2"/>
                        </a:buClr>
                        <a:buSzPct val="55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4pPr>
                      <a:lvl5pPr>
                        <a:spcBef>
                          <a:spcPct val="20000"/>
                        </a:spcBef>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5pPr>
                      <a:lvl6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6pPr>
                      <a:lvl7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7pPr>
                      <a:lvl8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8pPr>
                      <a:lvl9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None/>
                      </a:pPr>
                      <a:endParaRPr kumimoji="1" lang="zh-CN" altLang="en-US" sz="2800" b="0" i="0" u="none" strike="noStrike" cap="none" normalizeH="0" baseline="0" smtClean="0">
                        <a:ln>
                          <a:noFill/>
                        </a:ln>
                        <a:solidFill>
                          <a:schemeClr val="accent2"/>
                        </a:solidFill>
                        <a:effectLst/>
                        <a:latin typeface="Tahoma" panose="020B0604030504040204" pitchFamily="34" charset="0"/>
                        <a:ea typeface="宋体" panose="02010600030101010101" pitchFamily="2" charset="-122"/>
                      </a:endParaRPr>
                    </a:p>
                  </a:txBody>
                  <a:tcP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60000"/>
                        <a:buFont typeface="Wingdings" panose="05000000000000000000" pitchFamily="2" charset="2"/>
                        <a:defRPr kumimoji="1" sz="2800">
                          <a:solidFill>
                            <a:schemeClr val="tx1"/>
                          </a:solidFill>
                          <a:latin typeface="Tahoma" panose="020B0604030504040204" pitchFamily="34" charset="0"/>
                          <a:ea typeface="宋体" panose="02010600030101010101" pitchFamily="2" charset="-122"/>
                        </a:defRPr>
                      </a:lvl1pPr>
                      <a:lvl2pPr>
                        <a:spcBef>
                          <a:spcPct val="20000"/>
                        </a:spcBef>
                        <a:buClr>
                          <a:schemeClr val="hlink"/>
                        </a:buClr>
                        <a:buSzPct val="55000"/>
                        <a:buFont typeface="Wingdings" panose="05000000000000000000" pitchFamily="2" charset="2"/>
                        <a:defRPr kumimoji="1" sz="2400">
                          <a:solidFill>
                            <a:schemeClr val="tx1"/>
                          </a:solidFill>
                          <a:latin typeface="Tahoma" panose="020B0604030504040204" pitchFamily="34" charset="0"/>
                          <a:ea typeface="宋体" panose="02010600030101010101" pitchFamily="2" charset="-122"/>
                        </a:defRPr>
                      </a:lvl2pPr>
                      <a:lvl3pPr>
                        <a:spcBef>
                          <a:spcPct val="20000"/>
                        </a:spcBef>
                        <a:buClr>
                          <a:schemeClr val="folHlink"/>
                        </a:buClr>
                        <a:buSzPct val="50000"/>
                        <a:buFont typeface="Wingdings" panose="05000000000000000000" pitchFamily="2" charset="2"/>
                        <a:defRPr kumimoji="1" sz="2000">
                          <a:solidFill>
                            <a:schemeClr val="tx1"/>
                          </a:solidFill>
                          <a:latin typeface="Tahoma" panose="020B0604030504040204" pitchFamily="34" charset="0"/>
                          <a:ea typeface="宋体" panose="02010600030101010101" pitchFamily="2" charset="-122"/>
                        </a:defRPr>
                      </a:lvl3pPr>
                      <a:lvl4pPr>
                        <a:spcBef>
                          <a:spcPct val="20000"/>
                        </a:spcBef>
                        <a:buClr>
                          <a:schemeClr val="accent2"/>
                        </a:buClr>
                        <a:buSzPct val="55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4pPr>
                      <a:lvl5pPr>
                        <a:spcBef>
                          <a:spcPct val="20000"/>
                        </a:spcBef>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5pPr>
                      <a:lvl6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6pPr>
                      <a:lvl7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7pPr>
                      <a:lvl8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8pPr>
                      <a:lvl9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None/>
                      </a:pPr>
                      <a:endParaRPr kumimoji="1" lang="zh-CN" altLang="en-US" sz="2800" b="0" i="0" u="none" strike="noStrike" cap="none" normalizeH="0" baseline="0" smtClean="0">
                        <a:ln>
                          <a:noFill/>
                        </a:ln>
                        <a:solidFill>
                          <a:schemeClr val="accent2"/>
                        </a:solidFill>
                        <a:effectLst/>
                        <a:latin typeface="Tahoma" panose="020B0604030504040204" pitchFamily="34" charset="0"/>
                        <a:ea typeface="宋体" panose="02010600030101010101" pitchFamily="2" charset="-122"/>
                      </a:endParaRPr>
                    </a:p>
                  </a:txBody>
                  <a:tcP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60000"/>
                        <a:buFont typeface="Wingdings" panose="05000000000000000000" pitchFamily="2" charset="2"/>
                        <a:defRPr kumimoji="1" sz="2800">
                          <a:solidFill>
                            <a:schemeClr val="tx1"/>
                          </a:solidFill>
                          <a:latin typeface="Tahoma" panose="020B0604030504040204" pitchFamily="34" charset="0"/>
                          <a:ea typeface="宋体" panose="02010600030101010101" pitchFamily="2" charset="-122"/>
                        </a:defRPr>
                      </a:lvl1pPr>
                      <a:lvl2pPr>
                        <a:spcBef>
                          <a:spcPct val="20000"/>
                        </a:spcBef>
                        <a:buClr>
                          <a:schemeClr val="hlink"/>
                        </a:buClr>
                        <a:buSzPct val="55000"/>
                        <a:buFont typeface="Wingdings" panose="05000000000000000000" pitchFamily="2" charset="2"/>
                        <a:defRPr kumimoji="1" sz="2400">
                          <a:solidFill>
                            <a:schemeClr val="tx1"/>
                          </a:solidFill>
                          <a:latin typeface="Tahoma" panose="020B0604030504040204" pitchFamily="34" charset="0"/>
                          <a:ea typeface="宋体" panose="02010600030101010101" pitchFamily="2" charset="-122"/>
                        </a:defRPr>
                      </a:lvl2pPr>
                      <a:lvl3pPr>
                        <a:spcBef>
                          <a:spcPct val="20000"/>
                        </a:spcBef>
                        <a:buClr>
                          <a:schemeClr val="folHlink"/>
                        </a:buClr>
                        <a:buSzPct val="50000"/>
                        <a:buFont typeface="Wingdings" panose="05000000000000000000" pitchFamily="2" charset="2"/>
                        <a:defRPr kumimoji="1" sz="2000">
                          <a:solidFill>
                            <a:schemeClr val="tx1"/>
                          </a:solidFill>
                          <a:latin typeface="Tahoma" panose="020B0604030504040204" pitchFamily="34" charset="0"/>
                          <a:ea typeface="宋体" panose="02010600030101010101" pitchFamily="2" charset="-122"/>
                        </a:defRPr>
                      </a:lvl3pPr>
                      <a:lvl4pPr>
                        <a:spcBef>
                          <a:spcPct val="20000"/>
                        </a:spcBef>
                        <a:buClr>
                          <a:schemeClr val="accent2"/>
                        </a:buClr>
                        <a:buSzPct val="55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4pPr>
                      <a:lvl5pPr>
                        <a:spcBef>
                          <a:spcPct val="20000"/>
                        </a:spcBef>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5pPr>
                      <a:lvl6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6pPr>
                      <a:lvl7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7pPr>
                      <a:lvl8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8pPr>
                      <a:lvl9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None/>
                      </a:pPr>
                      <a:endParaRPr kumimoji="1" lang="zh-CN" altLang="en-US" sz="2800" b="0" i="0" u="none" strike="noStrike" cap="none" normalizeH="0" baseline="0" smtClean="0">
                        <a:ln>
                          <a:noFill/>
                        </a:ln>
                        <a:solidFill>
                          <a:schemeClr val="accent2"/>
                        </a:solidFill>
                        <a:effectLst/>
                        <a:latin typeface="Tahoma" panose="020B0604030504040204" pitchFamily="34" charset="0"/>
                        <a:ea typeface="宋体" panose="02010600030101010101" pitchFamily="2" charset="-122"/>
                      </a:endParaRPr>
                    </a:p>
                  </a:txBody>
                  <a:tcP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tc vMerge="1">
                  <a:tcPr/>
                </a:tc>
              </a:tr>
              <a:tr h="643255">
                <a:tc>
                  <a:txBody>
                    <a:bodyPr/>
                    <a:lstStyle>
                      <a:lvl1pPr>
                        <a:spcBef>
                          <a:spcPct val="20000"/>
                        </a:spcBef>
                        <a:buClr>
                          <a:schemeClr val="folHlink"/>
                        </a:buClr>
                        <a:buSzPct val="60000"/>
                        <a:buFont typeface="Wingdings" panose="05000000000000000000" pitchFamily="2" charset="2"/>
                        <a:defRPr kumimoji="1" sz="2800">
                          <a:solidFill>
                            <a:schemeClr val="tx1"/>
                          </a:solidFill>
                          <a:latin typeface="Tahoma" panose="020B0604030504040204" pitchFamily="34" charset="0"/>
                          <a:ea typeface="宋体" panose="02010600030101010101" pitchFamily="2" charset="-122"/>
                        </a:defRPr>
                      </a:lvl1pPr>
                      <a:lvl2pPr>
                        <a:spcBef>
                          <a:spcPct val="20000"/>
                        </a:spcBef>
                        <a:buClr>
                          <a:schemeClr val="hlink"/>
                        </a:buClr>
                        <a:buSzPct val="55000"/>
                        <a:buFont typeface="Wingdings" panose="05000000000000000000" pitchFamily="2" charset="2"/>
                        <a:defRPr kumimoji="1" sz="2400">
                          <a:solidFill>
                            <a:schemeClr val="tx1"/>
                          </a:solidFill>
                          <a:latin typeface="Tahoma" panose="020B0604030504040204" pitchFamily="34" charset="0"/>
                          <a:ea typeface="宋体" panose="02010600030101010101" pitchFamily="2" charset="-122"/>
                        </a:defRPr>
                      </a:lvl2pPr>
                      <a:lvl3pPr>
                        <a:spcBef>
                          <a:spcPct val="20000"/>
                        </a:spcBef>
                        <a:buClr>
                          <a:schemeClr val="folHlink"/>
                        </a:buClr>
                        <a:buSzPct val="50000"/>
                        <a:buFont typeface="Wingdings" panose="05000000000000000000" pitchFamily="2" charset="2"/>
                        <a:defRPr kumimoji="1" sz="2000">
                          <a:solidFill>
                            <a:schemeClr val="tx1"/>
                          </a:solidFill>
                          <a:latin typeface="Tahoma" panose="020B0604030504040204" pitchFamily="34" charset="0"/>
                          <a:ea typeface="宋体" panose="02010600030101010101" pitchFamily="2" charset="-122"/>
                        </a:defRPr>
                      </a:lvl3pPr>
                      <a:lvl4pPr>
                        <a:spcBef>
                          <a:spcPct val="20000"/>
                        </a:spcBef>
                        <a:buClr>
                          <a:schemeClr val="accent2"/>
                        </a:buClr>
                        <a:buSzPct val="55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4pPr>
                      <a:lvl5pPr>
                        <a:spcBef>
                          <a:spcPct val="20000"/>
                        </a:spcBef>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5pPr>
                      <a:lvl6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6pPr>
                      <a:lvl7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7pPr>
                      <a:lvl8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8pPr>
                      <a:lvl9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None/>
                      </a:pPr>
                      <a:r>
                        <a:rPr kumimoji="1" lang="zh-CN" altLang="en-US" sz="2800" b="0" i="0" u="none" strike="noStrike" cap="none" normalizeH="0" baseline="0" smtClean="0">
                          <a:ln>
                            <a:noFill/>
                          </a:ln>
                          <a:solidFill>
                            <a:schemeClr val="tx1"/>
                          </a:solidFill>
                          <a:effectLst/>
                          <a:latin typeface="Tahoma" panose="020B0604030504040204" pitchFamily="34" charset="0"/>
                          <a:ea typeface="宋体" panose="02010600030101010101" pitchFamily="2" charset="-122"/>
                        </a:rPr>
                        <a:t>3</a:t>
                      </a:r>
                      <a:endParaRPr kumimoji="1" lang="zh-CN" altLang="en-US" sz="2800" b="0" i="0" u="none" strike="noStrike" cap="none" normalizeH="0" baseline="0" smtClean="0">
                        <a:ln>
                          <a:noFill/>
                        </a:ln>
                        <a:solidFill>
                          <a:schemeClr val="tx1"/>
                        </a:solidFill>
                        <a:effectLst/>
                        <a:latin typeface="Tahoma" panose="020B0604030504040204" pitchFamily="34" charset="0"/>
                        <a:ea typeface="宋体" panose="02010600030101010101" pitchFamily="2" charset="-122"/>
                      </a:endParaRPr>
                    </a:p>
                  </a:txBody>
                  <a:tcP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60000"/>
                        <a:buFont typeface="Wingdings" panose="05000000000000000000" pitchFamily="2" charset="2"/>
                        <a:defRPr kumimoji="1" sz="2800">
                          <a:solidFill>
                            <a:schemeClr val="tx1"/>
                          </a:solidFill>
                          <a:latin typeface="Tahoma" panose="020B0604030504040204" pitchFamily="34" charset="0"/>
                          <a:ea typeface="宋体" panose="02010600030101010101" pitchFamily="2" charset="-122"/>
                        </a:defRPr>
                      </a:lvl1pPr>
                      <a:lvl2pPr>
                        <a:spcBef>
                          <a:spcPct val="20000"/>
                        </a:spcBef>
                        <a:buClr>
                          <a:schemeClr val="hlink"/>
                        </a:buClr>
                        <a:buSzPct val="55000"/>
                        <a:buFont typeface="Wingdings" panose="05000000000000000000" pitchFamily="2" charset="2"/>
                        <a:defRPr kumimoji="1" sz="2400">
                          <a:solidFill>
                            <a:schemeClr val="tx1"/>
                          </a:solidFill>
                          <a:latin typeface="Tahoma" panose="020B0604030504040204" pitchFamily="34" charset="0"/>
                          <a:ea typeface="宋体" panose="02010600030101010101" pitchFamily="2" charset="-122"/>
                        </a:defRPr>
                      </a:lvl2pPr>
                      <a:lvl3pPr>
                        <a:spcBef>
                          <a:spcPct val="20000"/>
                        </a:spcBef>
                        <a:buClr>
                          <a:schemeClr val="folHlink"/>
                        </a:buClr>
                        <a:buSzPct val="50000"/>
                        <a:buFont typeface="Wingdings" panose="05000000000000000000" pitchFamily="2" charset="2"/>
                        <a:defRPr kumimoji="1" sz="2000">
                          <a:solidFill>
                            <a:schemeClr val="tx1"/>
                          </a:solidFill>
                          <a:latin typeface="Tahoma" panose="020B0604030504040204" pitchFamily="34" charset="0"/>
                          <a:ea typeface="宋体" panose="02010600030101010101" pitchFamily="2" charset="-122"/>
                        </a:defRPr>
                      </a:lvl3pPr>
                      <a:lvl4pPr>
                        <a:spcBef>
                          <a:spcPct val="20000"/>
                        </a:spcBef>
                        <a:buClr>
                          <a:schemeClr val="accent2"/>
                        </a:buClr>
                        <a:buSzPct val="55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4pPr>
                      <a:lvl5pPr>
                        <a:spcBef>
                          <a:spcPct val="20000"/>
                        </a:spcBef>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5pPr>
                      <a:lvl6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6pPr>
                      <a:lvl7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7pPr>
                      <a:lvl8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8pPr>
                      <a:lvl9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None/>
                      </a:pPr>
                      <a:endParaRPr kumimoji="1" lang="zh-CN" altLang="en-US" sz="2800" b="0" i="0" u="none" strike="noStrike" cap="none" normalizeH="0" baseline="0" smtClean="0">
                        <a:ln>
                          <a:noFill/>
                        </a:ln>
                        <a:solidFill>
                          <a:schemeClr val="accent2"/>
                        </a:solidFill>
                        <a:effectLst/>
                        <a:latin typeface="Tahoma" panose="020B0604030504040204" pitchFamily="34" charset="0"/>
                        <a:ea typeface="宋体" panose="02010600030101010101" pitchFamily="2" charset="-122"/>
                      </a:endParaRPr>
                    </a:p>
                  </a:txBody>
                  <a:tcP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60000"/>
                        <a:buFont typeface="Wingdings" panose="05000000000000000000" pitchFamily="2" charset="2"/>
                        <a:defRPr kumimoji="1" sz="2800">
                          <a:solidFill>
                            <a:schemeClr val="tx1"/>
                          </a:solidFill>
                          <a:latin typeface="Tahoma" panose="020B0604030504040204" pitchFamily="34" charset="0"/>
                          <a:ea typeface="宋体" panose="02010600030101010101" pitchFamily="2" charset="-122"/>
                        </a:defRPr>
                      </a:lvl1pPr>
                      <a:lvl2pPr>
                        <a:spcBef>
                          <a:spcPct val="20000"/>
                        </a:spcBef>
                        <a:buClr>
                          <a:schemeClr val="hlink"/>
                        </a:buClr>
                        <a:buSzPct val="55000"/>
                        <a:buFont typeface="Wingdings" panose="05000000000000000000" pitchFamily="2" charset="2"/>
                        <a:defRPr kumimoji="1" sz="2400">
                          <a:solidFill>
                            <a:schemeClr val="tx1"/>
                          </a:solidFill>
                          <a:latin typeface="Tahoma" panose="020B0604030504040204" pitchFamily="34" charset="0"/>
                          <a:ea typeface="宋体" panose="02010600030101010101" pitchFamily="2" charset="-122"/>
                        </a:defRPr>
                      </a:lvl2pPr>
                      <a:lvl3pPr>
                        <a:spcBef>
                          <a:spcPct val="20000"/>
                        </a:spcBef>
                        <a:buClr>
                          <a:schemeClr val="folHlink"/>
                        </a:buClr>
                        <a:buSzPct val="50000"/>
                        <a:buFont typeface="Wingdings" panose="05000000000000000000" pitchFamily="2" charset="2"/>
                        <a:defRPr kumimoji="1" sz="2000">
                          <a:solidFill>
                            <a:schemeClr val="tx1"/>
                          </a:solidFill>
                          <a:latin typeface="Tahoma" panose="020B0604030504040204" pitchFamily="34" charset="0"/>
                          <a:ea typeface="宋体" panose="02010600030101010101" pitchFamily="2" charset="-122"/>
                        </a:defRPr>
                      </a:lvl3pPr>
                      <a:lvl4pPr>
                        <a:spcBef>
                          <a:spcPct val="20000"/>
                        </a:spcBef>
                        <a:buClr>
                          <a:schemeClr val="accent2"/>
                        </a:buClr>
                        <a:buSzPct val="55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4pPr>
                      <a:lvl5pPr>
                        <a:spcBef>
                          <a:spcPct val="20000"/>
                        </a:spcBef>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5pPr>
                      <a:lvl6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6pPr>
                      <a:lvl7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7pPr>
                      <a:lvl8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8pPr>
                      <a:lvl9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None/>
                      </a:pPr>
                      <a:endParaRPr kumimoji="1" lang="zh-CN" altLang="en-US" sz="2800" b="0" i="0" u="none" strike="noStrike" cap="none" normalizeH="0" baseline="0" smtClean="0">
                        <a:ln>
                          <a:noFill/>
                        </a:ln>
                        <a:solidFill>
                          <a:schemeClr val="accent2"/>
                        </a:solidFill>
                        <a:effectLst/>
                        <a:latin typeface="Tahoma" panose="020B0604030504040204" pitchFamily="34" charset="0"/>
                        <a:ea typeface="宋体" panose="02010600030101010101" pitchFamily="2" charset="-122"/>
                      </a:endParaRPr>
                    </a:p>
                  </a:txBody>
                  <a:tcP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tc>
                  <a:txBody>
                    <a:bodyPr/>
                    <a:lstStyle>
                      <a:lvl1pPr>
                        <a:spcBef>
                          <a:spcPct val="20000"/>
                        </a:spcBef>
                        <a:buClr>
                          <a:schemeClr val="folHlink"/>
                        </a:buClr>
                        <a:buSzPct val="60000"/>
                        <a:buFont typeface="Wingdings" panose="05000000000000000000" pitchFamily="2" charset="2"/>
                        <a:defRPr kumimoji="1" sz="2800">
                          <a:solidFill>
                            <a:schemeClr val="tx1"/>
                          </a:solidFill>
                          <a:latin typeface="Tahoma" panose="020B0604030504040204" pitchFamily="34" charset="0"/>
                          <a:ea typeface="宋体" panose="02010600030101010101" pitchFamily="2" charset="-122"/>
                        </a:defRPr>
                      </a:lvl1pPr>
                      <a:lvl2pPr>
                        <a:spcBef>
                          <a:spcPct val="20000"/>
                        </a:spcBef>
                        <a:buClr>
                          <a:schemeClr val="hlink"/>
                        </a:buClr>
                        <a:buSzPct val="55000"/>
                        <a:buFont typeface="Wingdings" panose="05000000000000000000" pitchFamily="2" charset="2"/>
                        <a:defRPr kumimoji="1" sz="2400">
                          <a:solidFill>
                            <a:schemeClr val="tx1"/>
                          </a:solidFill>
                          <a:latin typeface="Tahoma" panose="020B0604030504040204" pitchFamily="34" charset="0"/>
                          <a:ea typeface="宋体" panose="02010600030101010101" pitchFamily="2" charset="-122"/>
                        </a:defRPr>
                      </a:lvl2pPr>
                      <a:lvl3pPr>
                        <a:spcBef>
                          <a:spcPct val="20000"/>
                        </a:spcBef>
                        <a:buClr>
                          <a:schemeClr val="folHlink"/>
                        </a:buClr>
                        <a:buSzPct val="50000"/>
                        <a:buFont typeface="Wingdings" panose="05000000000000000000" pitchFamily="2" charset="2"/>
                        <a:defRPr kumimoji="1" sz="2000">
                          <a:solidFill>
                            <a:schemeClr val="tx1"/>
                          </a:solidFill>
                          <a:latin typeface="Tahoma" panose="020B0604030504040204" pitchFamily="34" charset="0"/>
                          <a:ea typeface="宋体" panose="02010600030101010101" pitchFamily="2" charset="-122"/>
                        </a:defRPr>
                      </a:lvl3pPr>
                      <a:lvl4pPr>
                        <a:spcBef>
                          <a:spcPct val="20000"/>
                        </a:spcBef>
                        <a:buClr>
                          <a:schemeClr val="accent2"/>
                        </a:buClr>
                        <a:buSzPct val="55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4pPr>
                      <a:lvl5pPr>
                        <a:spcBef>
                          <a:spcPct val="20000"/>
                        </a:spcBef>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5pPr>
                      <a:lvl6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6pPr>
                      <a:lvl7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7pPr>
                      <a:lvl8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8pPr>
                      <a:lvl9pPr fontAlgn="base">
                        <a:spcBef>
                          <a:spcPct val="20000"/>
                        </a:spcBef>
                        <a:spcAft>
                          <a:spcPct val="0"/>
                        </a:spcAft>
                        <a:buClr>
                          <a:schemeClr val="accent1"/>
                        </a:buClr>
                        <a:buSzPct val="50000"/>
                        <a:buFont typeface="Wingdings" panose="05000000000000000000" pitchFamily="2" charset="2"/>
                        <a:defRPr kumimoji="1">
                          <a:solidFill>
                            <a:schemeClr val="tx1"/>
                          </a:solidFill>
                          <a:latin typeface="Tahoma" panose="020B060403050404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None/>
                      </a:pPr>
                      <a:endParaRPr kumimoji="1" lang="zh-CN" altLang="en-US" sz="2800" b="0" i="0" u="none" strike="noStrike" cap="none" normalizeH="0" baseline="0" smtClean="0">
                        <a:ln>
                          <a:noFill/>
                        </a:ln>
                        <a:solidFill>
                          <a:schemeClr val="accent2"/>
                        </a:solidFill>
                        <a:effectLst/>
                        <a:latin typeface="Tahoma" panose="020B0604030504040204" pitchFamily="34" charset="0"/>
                        <a:ea typeface="宋体" panose="02010600030101010101" pitchFamily="2" charset="-122"/>
                      </a:endParaRPr>
                    </a:p>
                  </a:txBody>
                  <a:tcPr horzOverflow="overflow">
                    <a:lnL w="12700" cap="flat" cmpd="sng" algn="ctr">
                      <a:solidFill>
                        <a:schemeClr val="hlink"/>
                      </a:solidFill>
                      <a:prstDash val="solid"/>
                      <a:round/>
                      <a:headEnd type="none" w="med" len="med"/>
                      <a:tailEnd type="none" w="med" len="med"/>
                    </a:lnL>
                    <a:lnR w="12700" cap="flat" cmpd="sng" algn="ctr">
                      <a:solidFill>
                        <a:schemeClr val="hlink"/>
                      </a:solidFill>
                      <a:prstDash val="solid"/>
                      <a:round/>
                      <a:headEnd type="none" w="med" len="med"/>
                      <a:tailEnd type="none" w="med" len="med"/>
                    </a:lnR>
                    <a:lnT w="12700" cap="flat" cmpd="sng" algn="ctr">
                      <a:solidFill>
                        <a:schemeClr val="hlink"/>
                      </a:solidFill>
                      <a:prstDash val="solid"/>
                      <a:round/>
                      <a:headEnd type="none" w="med" len="med"/>
                      <a:tailEnd type="none" w="med" len="med"/>
                    </a:lnT>
                    <a:lnB w="12700" cap="flat" cmpd="sng" algn="ctr">
                      <a:solidFill>
                        <a:schemeClr val="hlink"/>
                      </a:solidFill>
                      <a:prstDash val="solid"/>
                      <a:round/>
                      <a:headEnd type="none" w="med" len="med"/>
                      <a:tailEnd type="none" w="med" len="med"/>
                    </a:lnB>
                    <a:lnTlToBr>
                      <a:noFill/>
                    </a:lnTlToBr>
                    <a:lnBlToTr>
                      <a:noFill/>
                    </a:lnBlToTr>
                    <a:noFill/>
                  </a:tcPr>
                </a:tc>
                <a:tc vMerge="1">
                  <a:tcPr/>
                </a:tc>
              </a:tr>
            </a:tbl>
          </a:graphicData>
        </a:graphic>
      </p:graphicFrame>
      <p:sp>
        <p:nvSpPr>
          <p:cNvPr id="25669" name="Text Box 69"/>
          <p:cNvSpPr txBox="1"/>
          <p:nvPr/>
        </p:nvSpPr>
        <p:spPr>
          <a:xfrm>
            <a:off x="3810000" y="2590800"/>
            <a:ext cx="947738" cy="95313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r>
              <a:rPr lang="zh-CN" altLang="en-US" sz="2800" dirty="0">
                <a:latin typeface="Times New Roman" panose="02020603050405020304" pitchFamily="18" charset="0"/>
              </a:rPr>
              <a:t>电压</a:t>
            </a:r>
            <a:r>
              <a:rPr lang="en-US" altLang="zh-CN" sz="2800" dirty="0">
                <a:latin typeface="Times New Roman" panose="02020603050405020304" pitchFamily="18" charset="0"/>
              </a:rPr>
              <a:t>U/V</a:t>
            </a:r>
            <a:endParaRPr lang="zh-CN" altLang="en-US" sz="2800" dirty="0">
              <a:latin typeface="Times New Roman" panose="02020603050405020304" pitchFamily="18" charset="0"/>
            </a:endParaRPr>
          </a:p>
        </p:txBody>
      </p:sp>
      <p:sp>
        <p:nvSpPr>
          <p:cNvPr id="25670" name="Text Box 70"/>
          <p:cNvSpPr txBox="1"/>
          <p:nvPr/>
        </p:nvSpPr>
        <p:spPr>
          <a:xfrm>
            <a:off x="4953000" y="2590800"/>
            <a:ext cx="947738" cy="95313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50000"/>
              </a:spcBef>
              <a:buClrTx/>
              <a:buSzTx/>
              <a:buFontTx/>
              <a:buNone/>
            </a:pPr>
            <a:r>
              <a:rPr lang="zh-CN" altLang="en-US" sz="2800" dirty="0">
                <a:latin typeface="Times New Roman" panose="02020603050405020304" pitchFamily="18" charset="0"/>
              </a:rPr>
              <a:t>电流</a:t>
            </a:r>
            <a:r>
              <a:rPr lang="en-US" altLang="zh-CN" sz="2800" dirty="0">
                <a:latin typeface="Times New Roman" panose="02020603050405020304" pitchFamily="18" charset="0"/>
              </a:rPr>
              <a:t>I/A</a:t>
            </a:r>
            <a:endParaRPr lang="zh-CN" altLang="en-US" sz="2800" dirty="0">
              <a:latin typeface="Times New Roman" panose="02020603050405020304" pitchFamily="18" charset="0"/>
            </a:endParaRPr>
          </a:p>
        </p:txBody>
      </p:sp>
      <p:sp>
        <p:nvSpPr>
          <p:cNvPr id="25671" name="Text Box 71"/>
          <p:cNvSpPr txBox="1"/>
          <p:nvPr/>
        </p:nvSpPr>
        <p:spPr>
          <a:xfrm>
            <a:off x="6096000" y="2590800"/>
            <a:ext cx="947738" cy="95313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50000"/>
              </a:spcBef>
              <a:buClrTx/>
              <a:buSzTx/>
              <a:buFontTx/>
              <a:buNone/>
            </a:pPr>
            <a:r>
              <a:rPr lang="zh-CN" altLang="en-US" sz="2800" dirty="0">
                <a:latin typeface="Times New Roman" panose="02020603050405020304" pitchFamily="18" charset="0"/>
              </a:rPr>
              <a:t>电阻</a:t>
            </a:r>
            <a:r>
              <a:rPr lang="en-US" altLang="zh-CN" sz="2800" dirty="0">
                <a:latin typeface="Times New Roman" panose="02020603050405020304" pitchFamily="18" charset="0"/>
              </a:rPr>
              <a:t>R/</a:t>
            </a:r>
            <a:r>
              <a:rPr lang="en-US" altLang="zh-CN" sz="2800" dirty="0">
                <a:latin typeface="宋体" panose="02010600030101010101" pitchFamily="2" charset="-122"/>
              </a:rPr>
              <a:t>Ω</a:t>
            </a:r>
            <a:endParaRPr lang="zh-CN" altLang="en-US" sz="2800" dirty="0">
              <a:latin typeface="宋体" panose="02010600030101010101" pitchFamily="2" charset="-122"/>
            </a:endParaRPr>
          </a:p>
        </p:txBody>
      </p:sp>
      <p:sp>
        <p:nvSpPr>
          <p:cNvPr id="25672" name="Text Box 72"/>
          <p:cNvSpPr txBox="1"/>
          <p:nvPr/>
        </p:nvSpPr>
        <p:spPr>
          <a:xfrm>
            <a:off x="7467600" y="2590800"/>
            <a:ext cx="1749425" cy="95313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50000"/>
              </a:spcBef>
              <a:buClrTx/>
              <a:buSzTx/>
              <a:buFontTx/>
              <a:buNone/>
            </a:pPr>
            <a:r>
              <a:rPr lang="zh-CN" altLang="en-US" sz="2800" dirty="0">
                <a:latin typeface="Times New Roman" panose="02020603050405020304" pitchFamily="18" charset="0"/>
              </a:rPr>
              <a:t>电阻平均值</a:t>
            </a:r>
            <a:r>
              <a:rPr lang="en-US" altLang="zh-CN" sz="2800" dirty="0">
                <a:latin typeface="Times New Roman" panose="02020603050405020304" pitchFamily="18" charset="0"/>
              </a:rPr>
              <a:t>R/</a:t>
            </a:r>
            <a:r>
              <a:rPr lang="en-US" altLang="zh-CN" sz="2800" dirty="0">
                <a:latin typeface="宋体" panose="02010600030101010101" pitchFamily="2" charset="-122"/>
              </a:rPr>
              <a:t>Ω</a:t>
            </a:r>
            <a:endParaRPr lang="zh-CN" altLang="en-US" sz="2800" dirty="0">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607"/>
                                        </p:tgtEl>
                                        <p:attrNameLst>
                                          <p:attrName>style.visibility</p:attrName>
                                        </p:attrNameLst>
                                      </p:cBhvr>
                                      <p:to>
                                        <p:strVal val="visible"/>
                                      </p:to>
                                    </p:set>
                                    <p:anim calcmode="lin" valueType="num">
                                      <p:cBhvr additive="base">
                                        <p:cTn id="7" dur="500" fill="hold"/>
                                        <p:tgtEl>
                                          <p:spTgt spid="25607"/>
                                        </p:tgtEl>
                                        <p:attrNameLst>
                                          <p:attrName>ppt_x</p:attrName>
                                        </p:attrNameLst>
                                      </p:cBhvr>
                                      <p:tavLst>
                                        <p:tav tm="0">
                                          <p:val>
                                            <p:strVal val="0-#ppt_w/2"/>
                                          </p:val>
                                        </p:tav>
                                        <p:tav tm="100000">
                                          <p:val>
                                            <p:strVal val="#ppt_x"/>
                                          </p:val>
                                        </p:tav>
                                      </p:tavLst>
                                    </p:anim>
                                    <p:anim calcmode="lin" valueType="num">
                                      <p:cBhvr additive="base">
                                        <p:cTn id="8" dur="500" fill="hold"/>
                                        <p:tgtEl>
                                          <p:spTgt spid="2560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5669"/>
                                        </p:tgtEl>
                                        <p:attrNameLst>
                                          <p:attrName>style.visibility</p:attrName>
                                        </p:attrNameLst>
                                      </p:cBhvr>
                                      <p:to>
                                        <p:strVal val="visible"/>
                                      </p:to>
                                    </p:set>
                                    <p:anim calcmode="lin" valueType="num">
                                      <p:cBhvr additive="base">
                                        <p:cTn id="13" dur="500" fill="hold"/>
                                        <p:tgtEl>
                                          <p:spTgt spid="25669"/>
                                        </p:tgtEl>
                                        <p:attrNameLst>
                                          <p:attrName>ppt_x</p:attrName>
                                        </p:attrNameLst>
                                      </p:cBhvr>
                                      <p:tavLst>
                                        <p:tav tm="0">
                                          <p:val>
                                            <p:strVal val="0-#ppt_w/2"/>
                                          </p:val>
                                        </p:tav>
                                        <p:tav tm="100000">
                                          <p:val>
                                            <p:strVal val="#ppt_x"/>
                                          </p:val>
                                        </p:tav>
                                      </p:tavLst>
                                    </p:anim>
                                    <p:anim calcmode="lin" valueType="num">
                                      <p:cBhvr additive="base">
                                        <p:cTn id="14" dur="500" fill="hold"/>
                                        <p:tgtEl>
                                          <p:spTgt spid="2566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5670"/>
                                        </p:tgtEl>
                                        <p:attrNameLst>
                                          <p:attrName>style.visibility</p:attrName>
                                        </p:attrNameLst>
                                      </p:cBhvr>
                                      <p:to>
                                        <p:strVal val="visible"/>
                                      </p:to>
                                    </p:set>
                                    <p:anim calcmode="lin" valueType="num">
                                      <p:cBhvr additive="base">
                                        <p:cTn id="19" dur="500" fill="hold"/>
                                        <p:tgtEl>
                                          <p:spTgt spid="25670"/>
                                        </p:tgtEl>
                                        <p:attrNameLst>
                                          <p:attrName>ppt_x</p:attrName>
                                        </p:attrNameLst>
                                      </p:cBhvr>
                                      <p:tavLst>
                                        <p:tav tm="0">
                                          <p:val>
                                            <p:strVal val="0-#ppt_w/2"/>
                                          </p:val>
                                        </p:tav>
                                        <p:tav tm="100000">
                                          <p:val>
                                            <p:strVal val="#ppt_x"/>
                                          </p:val>
                                        </p:tav>
                                      </p:tavLst>
                                    </p:anim>
                                    <p:anim calcmode="lin" valueType="num">
                                      <p:cBhvr additive="base">
                                        <p:cTn id="20" dur="500" fill="hold"/>
                                        <p:tgtEl>
                                          <p:spTgt spid="2567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5671"/>
                                        </p:tgtEl>
                                        <p:attrNameLst>
                                          <p:attrName>style.visibility</p:attrName>
                                        </p:attrNameLst>
                                      </p:cBhvr>
                                      <p:to>
                                        <p:strVal val="visible"/>
                                      </p:to>
                                    </p:set>
                                    <p:anim calcmode="lin" valueType="num">
                                      <p:cBhvr additive="base">
                                        <p:cTn id="25" dur="500" fill="hold"/>
                                        <p:tgtEl>
                                          <p:spTgt spid="25671"/>
                                        </p:tgtEl>
                                        <p:attrNameLst>
                                          <p:attrName>ppt_x</p:attrName>
                                        </p:attrNameLst>
                                      </p:cBhvr>
                                      <p:tavLst>
                                        <p:tav tm="0">
                                          <p:val>
                                            <p:strVal val="0-#ppt_w/2"/>
                                          </p:val>
                                        </p:tav>
                                        <p:tav tm="100000">
                                          <p:val>
                                            <p:strVal val="#ppt_x"/>
                                          </p:val>
                                        </p:tav>
                                      </p:tavLst>
                                    </p:anim>
                                    <p:anim calcmode="lin" valueType="num">
                                      <p:cBhvr additive="base">
                                        <p:cTn id="26" dur="500" fill="hold"/>
                                        <p:tgtEl>
                                          <p:spTgt spid="25671"/>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25850"/>
                                        </p:tgtEl>
                                        <p:attrNameLst>
                                          <p:attrName>style.visibility</p:attrName>
                                        </p:attrNameLst>
                                      </p:cBhvr>
                                      <p:to>
                                        <p:strVal val="visible"/>
                                      </p:to>
                                    </p:set>
                                    <p:anim calcmode="lin" valueType="num">
                                      <p:cBhvr additive="base">
                                        <p:cTn id="31" dur="500" fill="hold"/>
                                        <p:tgtEl>
                                          <p:spTgt spid="25850"/>
                                        </p:tgtEl>
                                        <p:attrNameLst>
                                          <p:attrName>ppt_x</p:attrName>
                                        </p:attrNameLst>
                                      </p:cBhvr>
                                      <p:tavLst>
                                        <p:tav tm="0">
                                          <p:val>
                                            <p:strVal val="0-#ppt_w/2"/>
                                          </p:val>
                                        </p:tav>
                                        <p:tav tm="100000">
                                          <p:val>
                                            <p:strVal val="#ppt_x"/>
                                          </p:val>
                                        </p:tav>
                                      </p:tavLst>
                                    </p:anim>
                                    <p:anim calcmode="lin" valueType="num">
                                      <p:cBhvr additive="base">
                                        <p:cTn id="32" dur="500" fill="hold"/>
                                        <p:tgtEl>
                                          <p:spTgt spid="2585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5672"/>
                                        </p:tgtEl>
                                        <p:attrNameLst>
                                          <p:attrName>style.visibility</p:attrName>
                                        </p:attrNameLst>
                                      </p:cBhvr>
                                      <p:to>
                                        <p:strVal val="visible"/>
                                      </p:to>
                                    </p:set>
                                    <p:anim calcmode="lin" valueType="num">
                                      <p:cBhvr additive="base">
                                        <p:cTn id="37" dur="500" fill="hold"/>
                                        <p:tgtEl>
                                          <p:spTgt spid="25672"/>
                                        </p:tgtEl>
                                        <p:attrNameLst>
                                          <p:attrName>ppt_x</p:attrName>
                                        </p:attrNameLst>
                                      </p:cBhvr>
                                      <p:tavLst>
                                        <p:tav tm="0">
                                          <p:val>
                                            <p:strVal val="0-#ppt_w/2"/>
                                          </p:val>
                                        </p:tav>
                                        <p:tav tm="100000">
                                          <p:val>
                                            <p:strVal val="#ppt_x"/>
                                          </p:val>
                                        </p:tav>
                                      </p:tavLst>
                                    </p:anim>
                                    <p:anim calcmode="lin" valueType="num">
                                      <p:cBhvr additive="base">
                                        <p:cTn id="38" dur="500" fill="hold"/>
                                        <p:tgtEl>
                                          <p:spTgt spid="256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7" grpId="0"/>
      <p:bldP spid="25669" grpId="0"/>
      <p:bldP spid="25670" grpId="0"/>
      <p:bldP spid="25671" grpId="0"/>
      <p:bldP spid="2567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4" name="Text Box 4"/>
          <p:cNvSpPr txBox="1"/>
          <p:nvPr/>
        </p:nvSpPr>
        <p:spPr>
          <a:xfrm>
            <a:off x="2286000" y="2362200"/>
            <a:ext cx="3449320" cy="2061210"/>
          </a:xfrm>
          <a:prstGeom prst="rect">
            <a:avLst/>
          </a:prstGeom>
          <a:noFill/>
          <a:ln w="9525">
            <a:noFill/>
          </a:ln>
        </p:spPr>
        <p:txBody>
          <a:bodyPr wrap="none">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r>
              <a:rPr lang="zh-CN" altLang="en-US" b="1" dirty="0">
                <a:latin typeface="Times New Roman" panose="02020603050405020304" pitchFamily="18" charset="0"/>
              </a:rPr>
              <a:t>2、滑动变阻器</a:t>
            </a:r>
            <a:endParaRPr lang="zh-CN" altLang="en-US" b="1" dirty="0">
              <a:latin typeface="Times New Roman" panose="02020603050405020304" pitchFamily="18" charset="0"/>
            </a:endParaRPr>
          </a:p>
          <a:p>
            <a:pPr marL="0" lvl="0" indent="0" eaLnBrk="1" hangingPunct="1">
              <a:spcBef>
                <a:spcPct val="0"/>
              </a:spcBef>
              <a:buClrTx/>
              <a:buSzTx/>
              <a:buFontTx/>
              <a:buNone/>
            </a:pPr>
            <a:r>
              <a:rPr lang="zh-CN" altLang="en-US" b="1" dirty="0">
                <a:latin typeface="Times New Roman" panose="02020603050405020304" pitchFamily="18" charset="0"/>
              </a:rPr>
              <a:t>应该一上一下接，</a:t>
            </a:r>
            <a:endParaRPr lang="zh-CN" altLang="en-US" b="1" dirty="0">
              <a:latin typeface="Times New Roman" panose="02020603050405020304" pitchFamily="18" charset="0"/>
            </a:endParaRPr>
          </a:p>
          <a:p>
            <a:pPr marL="0" lvl="0" indent="0" eaLnBrk="1" hangingPunct="1">
              <a:spcBef>
                <a:spcPct val="0"/>
              </a:spcBef>
              <a:buClrTx/>
              <a:buSzTx/>
              <a:buFontTx/>
              <a:buNone/>
            </a:pPr>
            <a:r>
              <a:rPr lang="zh-CN" altLang="en-US" b="1" dirty="0">
                <a:latin typeface="Times New Roman" panose="02020603050405020304" pitchFamily="18" charset="0"/>
              </a:rPr>
              <a:t>实验前将阻值调</a:t>
            </a:r>
            <a:endParaRPr lang="zh-CN" altLang="en-US" b="1" dirty="0">
              <a:latin typeface="Times New Roman" panose="02020603050405020304" pitchFamily="18" charset="0"/>
            </a:endParaRPr>
          </a:p>
          <a:p>
            <a:pPr marL="0" lvl="0" indent="0" eaLnBrk="1" hangingPunct="1">
              <a:spcBef>
                <a:spcPct val="0"/>
              </a:spcBef>
              <a:buClrTx/>
              <a:buSzTx/>
              <a:buFontTx/>
              <a:buNone/>
            </a:pPr>
            <a:r>
              <a:rPr lang="zh-CN" altLang="en-US" b="1" dirty="0">
                <a:latin typeface="Times New Roman" panose="02020603050405020304" pitchFamily="18" charset="0"/>
              </a:rPr>
              <a:t>到最大处。</a:t>
            </a:r>
            <a:endParaRPr lang="zh-CN" altLang="en-US" b="1" dirty="0">
              <a:latin typeface="Times New Roman" panose="02020603050405020304" pitchFamily="18" charset="0"/>
            </a:endParaRPr>
          </a:p>
        </p:txBody>
      </p:sp>
      <p:sp>
        <p:nvSpPr>
          <p:cNvPr id="30725" name="Text Box 5"/>
          <p:cNvSpPr txBox="1"/>
          <p:nvPr/>
        </p:nvSpPr>
        <p:spPr>
          <a:xfrm>
            <a:off x="2286000" y="296863"/>
            <a:ext cx="5341620" cy="583565"/>
          </a:xfrm>
          <a:prstGeom prst="rect">
            <a:avLst/>
          </a:prstGeom>
          <a:noFill/>
          <a:ln w="9525">
            <a:noFill/>
          </a:ln>
        </p:spPr>
        <p:txBody>
          <a:bodyPr wrap="none">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r>
              <a:rPr lang="zh-CN" altLang="en-US" b="1" dirty="0">
                <a:solidFill>
                  <a:srgbClr val="FF0000"/>
                </a:solidFill>
              </a:rPr>
              <a:t>思考3：</a:t>
            </a:r>
            <a:r>
              <a:rPr lang="zh-CN" altLang="en-US" b="1" dirty="0">
                <a:solidFill>
                  <a:srgbClr val="FF0000"/>
                </a:solidFill>
                <a:latin typeface="Times New Roman" panose="02020603050405020304" pitchFamily="18" charset="0"/>
              </a:rPr>
              <a:t>实验时应注意什么？</a:t>
            </a:r>
            <a:endParaRPr lang="zh-CN" altLang="en-US" b="1" dirty="0">
              <a:solidFill>
                <a:srgbClr val="FF0000"/>
              </a:solidFill>
              <a:latin typeface="Times New Roman" panose="02020603050405020304" pitchFamily="18" charset="0"/>
            </a:endParaRPr>
          </a:p>
        </p:txBody>
      </p:sp>
      <p:sp>
        <p:nvSpPr>
          <p:cNvPr id="30726" name="Text Box 6"/>
          <p:cNvSpPr txBox="1"/>
          <p:nvPr/>
        </p:nvSpPr>
        <p:spPr>
          <a:xfrm>
            <a:off x="2362200" y="1295400"/>
            <a:ext cx="3652520" cy="1076325"/>
          </a:xfrm>
          <a:prstGeom prst="rect">
            <a:avLst/>
          </a:prstGeom>
          <a:noFill/>
          <a:ln w="9525">
            <a:noFill/>
          </a:ln>
        </p:spPr>
        <p:txBody>
          <a:bodyPr wrap="none">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r>
              <a:rPr lang="zh-CN" altLang="en-US" b="1" dirty="0">
                <a:latin typeface="Times New Roman" panose="02020603050405020304" pitchFamily="18" charset="0"/>
              </a:rPr>
              <a:t>1、连接电路时开关</a:t>
            </a:r>
            <a:endParaRPr lang="zh-CN" altLang="en-US" b="1" dirty="0">
              <a:latin typeface="Times New Roman" panose="02020603050405020304" pitchFamily="18" charset="0"/>
            </a:endParaRPr>
          </a:p>
          <a:p>
            <a:pPr marL="0" lvl="0" indent="0" eaLnBrk="1" hangingPunct="1">
              <a:spcBef>
                <a:spcPct val="0"/>
              </a:spcBef>
              <a:buClrTx/>
              <a:buSzTx/>
              <a:buFontTx/>
              <a:buNone/>
            </a:pPr>
            <a:r>
              <a:rPr lang="zh-CN" altLang="en-US" b="1" dirty="0">
                <a:latin typeface="Times New Roman" panose="02020603050405020304" pitchFamily="18" charset="0"/>
              </a:rPr>
              <a:t>应该断开。</a:t>
            </a:r>
            <a:endParaRPr lang="zh-CN" altLang="en-US" b="1" dirty="0">
              <a:latin typeface="Times New Roman" panose="02020603050405020304" pitchFamily="18" charset="0"/>
            </a:endParaRPr>
          </a:p>
        </p:txBody>
      </p:sp>
      <p:sp>
        <p:nvSpPr>
          <p:cNvPr id="30727" name="Text Box 7"/>
          <p:cNvSpPr txBox="1"/>
          <p:nvPr/>
        </p:nvSpPr>
        <p:spPr>
          <a:xfrm>
            <a:off x="2362200" y="4648200"/>
            <a:ext cx="3244215" cy="1076325"/>
          </a:xfrm>
          <a:prstGeom prst="rect">
            <a:avLst/>
          </a:prstGeom>
          <a:noFill/>
          <a:ln w="9525">
            <a:noFill/>
          </a:ln>
        </p:spPr>
        <p:txBody>
          <a:bodyPr wrap="none">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r>
              <a:rPr lang="zh-CN" altLang="en-US" b="1" dirty="0">
                <a:latin typeface="Times New Roman" panose="02020603050405020304" pitchFamily="18" charset="0"/>
              </a:rPr>
              <a:t>3、电流表、电压</a:t>
            </a:r>
            <a:endParaRPr lang="zh-CN" altLang="en-US" b="1" dirty="0">
              <a:latin typeface="Times New Roman" panose="02020603050405020304" pitchFamily="18" charset="0"/>
            </a:endParaRPr>
          </a:p>
          <a:p>
            <a:pPr marL="0" lvl="0" indent="0" eaLnBrk="1" hangingPunct="1">
              <a:spcBef>
                <a:spcPct val="0"/>
              </a:spcBef>
              <a:buClrTx/>
              <a:buSzTx/>
              <a:buFontTx/>
              <a:buNone/>
            </a:pPr>
            <a:r>
              <a:rPr lang="zh-CN" altLang="en-US" b="1" dirty="0">
                <a:latin typeface="Times New Roman" panose="02020603050405020304" pitchFamily="18" charset="0"/>
              </a:rPr>
              <a:t>表的量程选择。</a:t>
            </a:r>
            <a:endParaRPr lang="zh-CN" altLang="en-US" b="1" dirty="0">
              <a:latin typeface="Times New Roman" panose="02020603050405020304" pitchFamily="18" charset="0"/>
            </a:endParaRPr>
          </a:p>
        </p:txBody>
      </p:sp>
      <p:graphicFrame>
        <p:nvGraphicFramePr>
          <p:cNvPr id="9222" name="Object 2"/>
          <p:cNvGraphicFramePr>
            <a:graphicFrameLocks noChangeAspect="1"/>
          </p:cNvGraphicFramePr>
          <p:nvPr>
            <p:ph sz="half" idx="1"/>
          </p:nvPr>
        </p:nvGraphicFramePr>
        <p:xfrm>
          <a:off x="8499475" y="2635250"/>
          <a:ext cx="1990725" cy="762000"/>
        </p:xfrm>
        <a:graphic>
          <a:graphicData uri="http://schemas.openxmlformats.org/presentationml/2006/ole">
            <mc:AlternateContent xmlns:mc="http://schemas.openxmlformats.org/markup-compatibility/2006">
              <mc:Choice xmlns:v="urn:schemas-microsoft-com:vml" Requires="v">
                <p:oleObj spid="_x0000_s3082" name="" r:id="rId1" imgW="1990725" imgH="762000" progId="Paint.Picture">
                  <p:embed/>
                </p:oleObj>
              </mc:Choice>
              <mc:Fallback>
                <p:oleObj name="" r:id="rId1" imgW="1990725" imgH="762000" progId="Paint.Picture">
                  <p:embed/>
                  <p:pic>
                    <p:nvPicPr>
                      <p:cNvPr id="0" name="图片 3081"/>
                      <p:cNvPicPr/>
                      <p:nvPr/>
                    </p:nvPicPr>
                    <p:blipFill>
                      <a:blip r:embed="rId2"/>
                      <a:srcRect/>
                      <a:stretch>
                        <a:fillRect/>
                      </a:stretch>
                    </p:blipFill>
                    <p:spPr>
                      <a:xfrm>
                        <a:off x="8499475" y="2635250"/>
                        <a:ext cx="1990725" cy="762000"/>
                      </a:xfrm>
                      <a:prstGeom prst="rect">
                        <a:avLst/>
                      </a:prstGeom>
                      <a:noFill/>
                      <a:ln w="38100">
                        <a:miter/>
                      </a:ln>
                    </p:spPr>
                  </p:pic>
                </p:oleObj>
              </mc:Fallback>
            </mc:AlternateContent>
          </a:graphicData>
        </a:graphic>
      </p:graphicFrame>
      <p:graphicFrame>
        <p:nvGraphicFramePr>
          <p:cNvPr id="9223" name="Object 3"/>
          <p:cNvGraphicFramePr>
            <a:graphicFrameLocks noChangeAspect="1"/>
          </p:cNvGraphicFramePr>
          <p:nvPr>
            <p:ph sz="half" idx="2"/>
          </p:nvPr>
        </p:nvGraphicFramePr>
        <p:xfrm>
          <a:off x="7620000" y="3836988"/>
          <a:ext cx="1162050" cy="342900"/>
        </p:xfrm>
        <a:graphic>
          <a:graphicData uri="http://schemas.openxmlformats.org/presentationml/2006/ole">
            <mc:AlternateContent xmlns:mc="http://schemas.openxmlformats.org/markup-compatibility/2006">
              <mc:Choice xmlns:v="urn:schemas-microsoft-com:vml" Requires="v">
                <p:oleObj spid="_x0000_s3086" name="" r:id="rId3" imgW="1162050" imgH="342900" progId="Paint.Picture">
                  <p:embed/>
                </p:oleObj>
              </mc:Choice>
              <mc:Fallback>
                <p:oleObj name="" r:id="rId3" imgW="1162050" imgH="342900" progId="Paint.Picture">
                  <p:embed/>
                  <p:pic>
                    <p:nvPicPr>
                      <p:cNvPr id="0" name="图片 3085"/>
                      <p:cNvPicPr/>
                      <p:nvPr/>
                    </p:nvPicPr>
                    <p:blipFill>
                      <a:blip r:embed="rId4"/>
                      <a:srcRect/>
                      <a:stretch>
                        <a:fillRect/>
                      </a:stretch>
                    </p:blipFill>
                    <p:spPr>
                      <a:xfrm>
                        <a:off x="7620000" y="3836988"/>
                        <a:ext cx="1162050" cy="342900"/>
                      </a:xfrm>
                      <a:prstGeom prst="rect">
                        <a:avLst/>
                      </a:prstGeom>
                      <a:noFill/>
                      <a:ln w="38100">
                        <a:miter/>
                      </a:ln>
                    </p:spPr>
                  </p:pic>
                </p:oleObj>
              </mc:Fallback>
            </mc:AlternateContent>
          </a:graphicData>
        </a:graphic>
      </p:graphicFrame>
      <p:graphicFrame>
        <p:nvGraphicFramePr>
          <p:cNvPr id="9224" name="Object 9"/>
          <p:cNvGraphicFramePr>
            <a:graphicFrameLocks noChangeAspect="1"/>
          </p:cNvGraphicFramePr>
          <p:nvPr/>
        </p:nvGraphicFramePr>
        <p:xfrm>
          <a:off x="7388225" y="4933950"/>
          <a:ext cx="1057275" cy="1095375"/>
        </p:xfrm>
        <a:graphic>
          <a:graphicData uri="http://schemas.openxmlformats.org/presentationml/2006/ole">
            <mc:AlternateContent xmlns:mc="http://schemas.openxmlformats.org/markup-compatibility/2006">
              <mc:Choice xmlns:v="urn:schemas-microsoft-com:vml" Requires="v">
                <p:oleObj spid="_x0000_s3087" name="" r:id="rId5" imgW="1057275" imgH="1095375" progId="Paint.Picture">
                  <p:embed/>
                </p:oleObj>
              </mc:Choice>
              <mc:Fallback>
                <p:oleObj name="" r:id="rId5" imgW="1057275" imgH="1095375" progId="Paint.Picture">
                  <p:embed/>
                  <p:pic>
                    <p:nvPicPr>
                      <p:cNvPr id="0" name="图片 3086"/>
                      <p:cNvPicPr/>
                      <p:nvPr/>
                    </p:nvPicPr>
                    <p:blipFill>
                      <a:blip r:embed="rId6"/>
                      <a:stretch>
                        <a:fillRect/>
                      </a:stretch>
                    </p:blipFill>
                    <p:spPr>
                      <a:xfrm>
                        <a:off x="7388225" y="4933950"/>
                        <a:ext cx="1057275" cy="1095375"/>
                      </a:xfrm>
                      <a:prstGeom prst="rect">
                        <a:avLst/>
                      </a:prstGeom>
                      <a:noFill/>
                      <a:ln w="38100">
                        <a:noFill/>
                        <a:miter/>
                      </a:ln>
                    </p:spPr>
                  </p:pic>
                </p:oleObj>
              </mc:Fallback>
            </mc:AlternateContent>
          </a:graphicData>
        </a:graphic>
      </p:graphicFrame>
      <p:graphicFrame>
        <p:nvGraphicFramePr>
          <p:cNvPr id="9225" name="Object 10"/>
          <p:cNvGraphicFramePr>
            <a:graphicFrameLocks noChangeAspect="1"/>
          </p:cNvGraphicFramePr>
          <p:nvPr/>
        </p:nvGraphicFramePr>
        <p:xfrm>
          <a:off x="5732463" y="2701925"/>
          <a:ext cx="1076325" cy="1171575"/>
        </p:xfrm>
        <a:graphic>
          <a:graphicData uri="http://schemas.openxmlformats.org/presentationml/2006/ole">
            <mc:AlternateContent xmlns:mc="http://schemas.openxmlformats.org/markup-compatibility/2006">
              <mc:Choice xmlns:v="urn:schemas-microsoft-com:vml" Requires="v">
                <p:oleObj spid="_x0000_s3090" name="" r:id="rId7" imgW="1076325" imgH="1171575" progId="Paint.Picture">
                  <p:embed/>
                </p:oleObj>
              </mc:Choice>
              <mc:Fallback>
                <p:oleObj name="" r:id="rId7" imgW="1076325" imgH="1171575" progId="Paint.Picture">
                  <p:embed/>
                  <p:pic>
                    <p:nvPicPr>
                      <p:cNvPr id="0" name="图片 3089"/>
                      <p:cNvPicPr/>
                      <p:nvPr/>
                    </p:nvPicPr>
                    <p:blipFill>
                      <a:blip r:embed="rId8"/>
                      <a:stretch>
                        <a:fillRect/>
                      </a:stretch>
                    </p:blipFill>
                    <p:spPr>
                      <a:xfrm>
                        <a:off x="5732463" y="2701925"/>
                        <a:ext cx="1076325" cy="1171575"/>
                      </a:xfrm>
                      <a:prstGeom prst="rect">
                        <a:avLst/>
                      </a:prstGeom>
                      <a:noFill/>
                      <a:ln w="38100">
                        <a:noFill/>
                        <a:miter/>
                      </a:ln>
                    </p:spPr>
                  </p:pic>
                </p:oleObj>
              </mc:Fallback>
            </mc:AlternateContent>
          </a:graphicData>
        </a:graphic>
      </p:graphicFrame>
      <p:pic>
        <p:nvPicPr>
          <p:cNvPr id="9226" name="Picture 11"/>
          <p:cNvPicPr>
            <a:picLocks noChangeAspect="1"/>
          </p:cNvPicPr>
          <p:nvPr/>
        </p:nvPicPr>
        <p:blipFill>
          <a:blip r:embed="rId9"/>
          <a:stretch>
            <a:fillRect/>
          </a:stretch>
        </p:blipFill>
        <p:spPr>
          <a:xfrm>
            <a:off x="8828088" y="1477963"/>
            <a:ext cx="762000" cy="715962"/>
          </a:xfrm>
          <a:prstGeom prst="rect">
            <a:avLst/>
          </a:prstGeom>
          <a:noFill/>
          <a:ln w="9525">
            <a:noFill/>
          </a:ln>
        </p:spPr>
      </p:pic>
      <p:pic>
        <p:nvPicPr>
          <p:cNvPr id="9227" name="Picture 18" descr="电池(实）"/>
          <p:cNvPicPr preferRelativeResize="0">
            <a:picLocks noChangeAspect="1"/>
          </p:cNvPicPr>
          <p:nvPr/>
        </p:nvPicPr>
        <p:blipFill>
          <a:blip r:embed="rId10"/>
          <a:stretch>
            <a:fillRect/>
          </a:stretch>
        </p:blipFill>
        <p:spPr>
          <a:xfrm rot="-144837">
            <a:off x="6956425" y="1262063"/>
            <a:ext cx="333375" cy="1004887"/>
          </a:xfrm>
          <a:prstGeom prst="rect">
            <a:avLst/>
          </a:prstGeom>
          <a:noFill/>
          <a:ln w="9525">
            <a:noFill/>
          </a:ln>
        </p:spPr>
      </p:pic>
      <p:pic>
        <p:nvPicPr>
          <p:cNvPr id="9228" name="Picture 19" descr="电池(实）"/>
          <p:cNvPicPr preferRelativeResize="0">
            <a:picLocks noChangeAspect="1"/>
          </p:cNvPicPr>
          <p:nvPr/>
        </p:nvPicPr>
        <p:blipFill>
          <a:blip r:embed="rId10"/>
          <a:stretch>
            <a:fillRect/>
          </a:stretch>
        </p:blipFill>
        <p:spPr>
          <a:xfrm rot="-144837">
            <a:off x="7532688" y="1262063"/>
            <a:ext cx="334962" cy="1008062"/>
          </a:xfrm>
          <a:prstGeom prst="rect">
            <a:avLst/>
          </a:prstGeom>
          <a:noFill/>
          <a:ln w="9525">
            <a:noFill/>
          </a:ln>
        </p:spPr>
      </p:pic>
      <p:pic>
        <p:nvPicPr>
          <p:cNvPr id="9229" name="Picture 22"/>
          <p:cNvPicPr>
            <a:picLocks noChangeAspect="1"/>
          </p:cNvPicPr>
          <p:nvPr/>
        </p:nvPicPr>
        <p:blipFill>
          <a:blip r:embed="rId11"/>
          <a:stretch>
            <a:fillRect/>
          </a:stretch>
        </p:blipFill>
        <p:spPr>
          <a:xfrm>
            <a:off x="5562600" y="4827588"/>
            <a:ext cx="981075" cy="771525"/>
          </a:xfrm>
          <a:prstGeom prst="rect">
            <a:avLst/>
          </a:prstGeom>
          <a:noFill/>
          <a:ln w="9525">
            <a:noFill/>
          </a:ln>
        </p:spPr>
      </p:pic>
      <p:sp>
        <p:nvSpPr>
          <p:cNvPr id="9230" name="Line 23"/>
          <p:cNvSpPr/>
          <p:nvPr/>
        </p:nvSpPr>
        <p:spPr>
          <a:xfrm flipV="1">
            <a:off x="6324600" y="4141788"/>
            <a:ext cx="1081088" cy="576262"/>
          </a:xfrm>
          <a:prstGeom prst="line">
            <a:avLst/>
          </a:prstGeom>
          <a:ln w="38100" cap="flat" cmpd="sng">
            <a:solidFill>
              <a:srgbClr val="FF3300"/>
            </a:solidFill>
            <a:prstDash val="solid"/>
            <a:headEnd type="none" w="med" len="med"/>
            <a:tailEnd type="triangle" w="med" len="med"/>
          </a:ln>
        </p:spPr>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0725"/>
                                        </p:tgtEl>
                                        <p:attrNameLst>
                                          <p:attrName>style.visibility</p:attrName>
                                        </p:attrNameLst>
                                      </p:cBhvr>
                                      <p:to>
                                        <p:strVal val="visible"/>
                                      </p:to>
                                    </p:set>
                                    <p:anim calcmode="lin" valueType="num">
                                      <p:cBhvr additive="base">
                                        <p:cTn id="7" dur="500" fill="hold"/>
                                        <p:tgtEl>
                                          <p:spTgt spid="30725"/>
                                        </p:tgtEl>
                                        <p:attrNameLst>
                                          <p:attrName>ppt_x</p:attrName>
                                        </p:attrNameLst>
                                      </p:cBhvr>
                                      <p:tavLst>
                                        <p:tav tm="0">
                                          <p:val>
                                            <p:strVal val="0-#ppt_w/2"/>
                                          </p:val>
                                        </p:tav>
                                        <p:tav tm="100000">
                                          <p:val>
                                            <p:strVal val="#ppt_x"/>
                                          </p:val>
                                        </p:tav>
                                      </p:tavLst>
                                    </p:anim>
                                    <p:anim calcmode="lin" valueType="num">
                                      <p:cBhvr additive="base">
                                        <p:cTn id="8" dur="500" fill="hold"/>
                                        <p:tgtEl>
                                          <p:spTgt spid="3072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726"/>
                                        </p:tgtEl>
                                        <p:attrNameLst>
                                          <p:attrName>style.visibility</p:attrName>
                                        </p:attrNameLst>
                                      </p:cBhvr>
                                      <p:to>
                                        <p:strVal val="visible"/>
                                      </p:to>
                                    </p:set>
                                    <p:anim calcmode="lin" valueType="num">
                                      <p:cBhvr additive="base">
                                        <p:cTn id="13" dur="500" fill="hold"/>
                                        <p:tgtEl>
                                          <p:spTgt spid="30726"/>
                                        </p:tgtEl>
                                        <p:attrNameLst>
                                          <p:attrName>ppt_x</p:attrName>
                                        </p:attrNameLst>
                                      </p:cBhvr>
                                      <p:tavLst>
                                        <p:tav tm="0">
                                          <p:val>
                                            <p:strVal val="0-#ppt_w/2"/>
                                          </p:val>
                                        </p:tav>
                                        <p:tav tm="100000">
                                          <p:val>
                                            <p:strVal val="#ppt_x"/>
                                          </p:val>
                                        </p:tav>
                                      </p:tavLst>
                                    </p:anim>
                                    <p:anim calcmode="lin" valueType="num">
                                      <p:cBhvr additive="base">
                                        <p:cTn id="14" dur="500" fill="hold"/>
                                        <p:tgtEl>
                                          <p:spTgt spid="3072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0724"/>
                                        </p:tgtEl>
                                        <p:attrNameLst>
                                          <p:attrName>style.visibility</p:attrName>
                                        </p:attrNameLst>
                                      </p:cBhvr>
                                      <p:to>
                                        <p:strVal val="visible"/>
                                      </p:to>
                                    </p:set>
                                    <p:anim calcmode="lin" valueType="num">
                                      <p:cBhvr additive="base">
                                        <p:cTn id="19" dur="500" fill="hold"/>
                                        <p:tgtEl>
                                          <p:spTgt spid="30724"/>
                                        </p:tgtEl>
                                        <p:attrNameLst>
                                          <p:attrName>ppt_x</p:attrName>
                                        </p:attrNameLst>
                                      </p:cBhvr>
                                      <p:tavLst>
                                        <p:tav tm="0">
                                          <p:val>
                                            <p:strVal val="0-#ppt_w/2"/>
                                          </p:val>
                                        </p:tav>
                                        <p:tav tm="100000">
                                          <p:val>
                                            <p:strVal val="#ppt_x"/>
                                          </p:val>
                                        </p:tav>
                                      </p:tavLst>
                                    </p:anim>
                                    <p:anim calcmode="lin" valueType="num">
                                      <p:cBhvr additive="base">
                                        <p:cTn id="20" dur="500" fill="hold"/>
                                        <p:tgtEl>
                                          <p:spTgt spid="3072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0727"/>
                                        </p:tgtEl>
                                        <p:attrNameLst>
                                          <p:attrName>style.visibility</p:attrName>
                                        </p:attrNameLst>
                                      </p:cBhvr>
                                      <p:to>
                                        <p:strVal val="visible"/>
                                      </p:to>
                                    </p:set>
                                    <p:anim calcmode="lin" valueType="num">
                                      <p:cBhvr additive="base">
                                        <p:cTn id="25" dur="500" fill="hold"/>
                                        <p:tgtEl>
                                          <p:spTgt spid="30727"/>
                                        </p:tgtEl>
                                        <p:attrNameLst>
                                          <p:attrName>ppt_x</p:attrName>
                                        </p:attrNameLst>
                                      </p:cBhvr>
                                      <p:tavLst>
                                        <p:tav tm="0">
                                          <p:val>
                                            <p:strVal val="0-#ppt_w/2"/>
                                          </p:val>
                                        </p:tav>
                                        <p:tav tm="100000">
                                          <p:val>
                                            <p:strVal val="#ppt_x"/>
                                          </p:val>
                                        </p:tav>
                                      </p:tavLst>
                                    </p:anim>
                                    <p:anim calcmode="lin" valueType="num">
                                      <p:cBhvr additive="base">
                                        <p:cTn id="26" dur="500" fill="hold"/>
                                        <p:tgtEl>
                                          <p:spTgt spid="307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p:bldP spid="30725" grpId="0"/>
      <p:bldP spid="30726" grpId="0"/>
      <p:bldP spid="307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0242" name="Object 2"/>
          <p:cNvGraphicFramePr>
            <a:graphicFrameLocks noChangeAspect="1"/>
          </p:cNvGraphicFramePr>
          <p:nvPr>
            <p:ph sz="half" idx="1"/>
          </p:nvPr>
        </p:nvGraphicFramePr>
        <p:xfrm>
          <a:off x="8042275" y="3168650"/>
          <a:ext cx="1990725" cy="762000"/>
        </p:xfrm>
        <a:graphic>
          <a:graphicData uri="http://schemas.openxmlformats.org/presentationml/2006/ole">
            <mc:AlternateContent xmlns:mc="http://schemas.openxmlformats.org/markup-compatibility/2006">
              <mc:Choice xmlns:v="urn:schemas-microsoft-com:vml" Requires="v">
                <p:oleObj spid="_x0000_s3092" name="" r:id="rId1" imgW="1990725" imgH="762000" progId="Paint.Picture">
                  <p:embed/>
                </p:oleObj>
              </mc:Choice>
              <mc:Fallback>
                <p:oleObj name="" r:id="rId1" imgW="1990725" imgH="762000" progId="Paint.Picture">
                  <p:embed/>
                  <p:pic>
                    <p:nvPicPr>
                      <p:cNvPr id="0" name="图片 3091"/>
                      <p:cNvPicPr/>
                      <p:nvPr/>
                    </p:nvPicPr>
                    <p:blipFill>
                      <a:blip r:embed="rId2"/>
                      <a:srcRect/>
                      <a:stretch>
                        <a:fillRect/>
                      </a:stretch>
                    </p:blipFill>
                    <p:spPr>
                      <a:xfrm>
                        <a:off x="8042275" y="3168650"/>
                        <a:ext cx="1990725" cy="762000"/>
                      </a:xfrm>
                      <a:prstGeom prst="rect">
                        <a:avLst/>
                      </a:prstGeom>
                      <a:noFill/>
                      <a:ln w="38100">
                        <a:miter/>
                      </a:ln>
                    </p:spPr>
                  </p:pic>
                </p:oleObj>
              </mc:Fallback>
            </mc:AlternateContent>
          </a:graphicData>
        </a:graphic>
      </p:graphicFrame>
      <p:graphicFrame>
        <p:nvGraphicFramePr>
          <p:cNvPr id="10243" name="Object 3"/>
          <p:cNvGraphicFramePr>
            <a:graphicFrameLocks noChangeAspect="1"/>
          </p:cNvGraphicFramePr>
          <p:nvPr>
            <p:ph sz="half" idx="2"/>
          </p:nvPr>
        </p:nvGraphicFramePr>
        <p:xfrm>
          <a:off x="7162800" y="4370388"/>
          <a:ext cx="1162050" cy="342900"/>
        </p:xfrm>
        <a:graphic>
          <a:graphicData uri="http://schemas.openxmlformats.org/presentationml/2006/ole">
            <mc:AlternateContent xmlns:mc="http://schemas.openxmlformats.org/markup-compatibility/2006">
              <mc:Choice xmlns:v="urn:schemas-microsoft-com:vml" Requires="v">
                <p:oleObj spid="_x0000_s3091" name="" r:id="rId3" imgW="1162050" imgH="342900" progId="Paint.Picture">
                  <p:embed/>
                </p:oleObj>
              </mc:Choice>
              <mc:Fallback>
                <p:oleObj name="" r:id="rId3" imgW="1162050" imgH="342900" progId="Paint.Picture">
                  <p:embed/>
                  <p:pic>
                    <p:nvPicPr>
                      <p:cNvPr id="0" name="图片 3090"/>
                      <p:cNvPicPr/>
                      <p:nvPr/>
                    </p:nvPicPr>
                    <p:blipFill>
                      <a:blip r:embed="rId4"/>
                      <a:srcRect/>
                      <a:stretch>
                        <a:fillRect/>
                      </a:stretch>
                    </p:blipFill>
                    <p:spPr>
                      <a:xfrm>
                        <a:off x="7162800" y="4370388"/>
                        <a:ext cx="1162050" cy="342900"/>
                      </a:xfrm>
                      <a:prstGeom prst="rect">
                        <a:avLst/>
                      </a:prstGeom>
                      <a:noFill/>
                      <a:ln w="38100">
                        <a:miter/>
                      </a:ln>
                    </p:spPr>
                  </p:pic>
                </p:oleObj>
              </mc:Fallback>
            </mc:AlternateContent>
          </a:graphicData>
        </a:graphic>
      </p:graphicFrame>
      <p:graphicFrame>
        <p:nvGraphicFramePr>
          <p:cNvPr id="10244" name="Object 9"/>
          <p:cNvGraphicFramePr>
            <a:graphicFrameLocks noChangeAspect="1"/>
          </p:cNvGraphicFramePr>
          <p:nvPr/>
        </p:nvGraphicFramePr>
        <p:xfrm>
          <a:off x="6931025" y="5467350"/>
          <a:ext cx="1057275" cy="1095375"/>
        </p:xfrm>
        <a:graphic>
          <a:graphicData uri="http://schemas.openxmlformats.org/presentationml/2006/ole">
            <mc:AlternateContent xmlns:mc="http://schemas.openxmlformats.org/markup-compatibility/2006">
              <mc:Choice xmlns:v="urn:schemas-microsoft-com:vml" Requires="v">
                <p:oleObj spid="_x0000_s3079" name="" r:id="rId5" imgW="1057275" imgH="1095375" progId="Paint.Picture">
                  <p:embed/>
                </p:oleObj>
              </mc:Choice>
              <mc:Fallback>
                <p:oleObj name="" r:id="rId5" imgW="1057275" imgH="1095375" progId="Paint.Picture">
                  <p:embed/>
                  <p:pic>
                    <p:nvPicPr>
                      <p:cNvPr id="0" name="图片 3078"/>
                      <p:cNvPicPr/>
                      <p:nvPr/>
                    </p:nvPicPr>
                    <p:blipFill>
                      <a:blip r:embed="rId6"/>
                      <a:stretch>
                        <a:fillRect/>
                      </a:stretch>
                    </p:blipFill>
                    <p:spPr>
                      <a:xfrm>
                        <a:off x="6931025" y="5467350"/>
                        <a:ext cx="1057275" cy="1095375"/>
                      </a:xfrm>
                      <a:prstGeom prst="rect">
                        <a:avLst/>
                      </a:prstGeom>
                      <a:noFill/>
                      <a:ln w="38100">
                        <a:noFill/>
                        <a:miter/>
                      </a:ln>
                    </p:spPr>
                  </p:pic>
                </p:oleObj>
              </mc:Fallback>
            </mc:AlternateContent>
          </a:graphicData>
        </a:graphic>
      </p:graphicFrame>
      <p:graphicFrame>
        <p:nvGraphicFramePr>
          <p:cNvPr id="10245" name="Object 10"/>
          <p:cNvGraphicFramePr>
            <a:graphicFrameLocks noChangeAspect="1"/>
          </p:cNvGraphicFramePr>
          <p:nvPr/>
        </p:nvGraphicFramePr>
        <p:xfrm>
          <a:off x="5257800" y="3276600"/>
          <a:ext cx="1076325" cy="1171575"/>
        </p:xfrm>
        <a:graphic>
          <a:graphicData uri="http://schemas.openxmlformats.org/presentationml/2006/ole">
            <mc:AlternateContent xmlns:mc="http://schemas.openxmlformats.org/markup-compatibility/2006">
              <mc:Choice xmlns:v="urn:schemas-microsoft-com:vml" Requires="v">
                <p:oleObj spid="_x0000_s3081" name="" r:id="rId7" imgW="1076325" imgH="1171575" progId="Paint.Picture">
                  <p:embed/>
                </p:oleObj>
              </mc:Choice>
              <mc:Fallback>
                <p:oleObj name="" r:id="rId7" imgW="1076325" imgH="1171575" progId="Paint.Picture">
                  <p:embed/>
                  <p:pic>
                    <p:nvPicPr>
                      <p:cNvPr id="0" name="图片 3080"/>
                      <p:cNvPicPr/>
                      <p:nvPr/>
                    </p:nvPicPr>
                    <p:blipFill>
                      <a:blip r:embed="rId8"/>
                      <a:stretch>
                        <a:fillRect/>
                      </a:stretch>
                    </p:blipFill>
                    <p:spPr>
                      <a:xfrm>
                        <a:off x="5257800" y="3276600"/>
                        <a:ext cx="1076325" cy="1171575"/>
                      </a:xfrm>
                      <a:prstGeom prst="rect">
                        <a:avLst/>
                      </a:prstGeom>
                      <a:noFill/>
                      <a:ln w="38100">
                        <a:noFill/>
                        <a:miter/>
                      </a:ln>
                    </p:spPr>
                  </p:pic>
                </p:oleObj>
              </mc:Fallback>
            </mc:AlternateContent>
          </a:graphicData>
        </a:graphic>
      </p:graphicFrame>
      <p:pic>
        <p:nvPicPr>
          <p:cNvPr id="10246" name="Picture 11"/>
          <p:cNvPicPr>
            <a:picLocks noChangeAspect="1"/>
          </p:cNvPicPr>
          <p:nvPr/>
        </p:nvPicPr>
        <p:blipFill>
          <a:blip r:embed="rId9"/>
          <a:stretch>
            <a:fillRect/>
          </a:stretch>
        </p:blipFill>
        <p:spPr>
          <a:xfrm>
            <a:off x="8370888" y="2011363"/>
            <a:ext cx="762000" cy="715962"/>
          </a:xfrm>
          <a:prstGeom prst="rect">
            <a:avLst/>
          </a:prstGeom>
          <a:noFill/>
          <a:ln w="9525">
            <a:noFill/>
          </a:ln>
        </p:spPr>
      </p:pic>
      <p:sp>
        <p:nvSpPr>
          <p:cNvPr id="31756" name="Freeform 12"/>
          <p:cNvSpPr/>
          <p:nvPr/>
        </p:nvSpPr>
        <p:spPr>
          <a:xfrm>
            <a:off x="7146925" y="1724025"/>
            <a:ext cx="1408113" cy="839788"/>
          </a:xfrm>
          <a:custGeom>
            <a:avLst/>
            <a:gdLst/>
            <a:ahLst/>
            <a:cxnLst>
              <a:cxn ang="0">
                <a:pos x="0"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1007" h="467">
                <a:moveTo>
                  <a:pt x="0" y="64"/>
                </a:moveTo>
                <a:cubicBezTo>
                  <a:pt x="32" y="15"/>
                  <a:pt x="100" y="10"/>
                  <a:pt x="155" y="0"/>
                </a:cubicBezTo>
                <a:cubicBezTo>
                  <a:pt x="194" y="3"/>
                  <a:pt x="301" y="5"/>
                  <a:pt x="356" y="19"/>
                </a:cubicBezTo>
                <a:cubicBezTo>
                  <a:pt x="432" y="38"/>
                  <a:pt x="502" y="68"/>
                  <a:pt x="576" y="92"/>
                </a:cubicBezTo>
                <a:cubicBezTo>
                  <a:pt x="648" y="140"/>
                  <a:pt x="552" y="81"/>
                  <a:pt x="640" y="119"/>
                </a:cubicBezTo>
                <a:cubicBezTo>
                  <a:pt x="650" y="123"/>
                  <a:pt x="657" y="134"/>
                  <a:pt x="667" y="138"/>
                </a:cubicBezTo>
                <a:cubicBezTo>
                  <a:pt x="727" y="164"/>
                  <a:pt x="682" y="132"/>
                  <a:pt x="731" y="156"/>
                </a:cubicBezTo>
                <a:cubicBezTo>
                  <a:pt x="802" y="191"/>
                  <a:pt x="719" y="161"/>
                  <a:pt x="786" y="183"/>
                </a:cubicBezTo>
                <a:cubicBezTo>
                  <a:pt x="795" y="189"/>
                  <a:pt x="803" y="197"/>
                  <a:pt x="813" y="202"/>
                </a:cubicBezTo>
                <a:cubicBezTo>
                  <a:pt x="822" y="206"/>
                  <a:pt x="833" y="205"/>
                  <a:pt x="841" y="211"/>
                </a:cubicBezTo>
                <a:cubicBezTo>
                  <a:pt x="850" y="218"/>
                  <a:pt x="851" y="231"/>
                  <a:pt x="859" y="238"/>
                </a:cubicBezTo>
                <a:cubicBezTo>
                  <a:pt x="876" y="253"/>
                  <a:pt x="914" y="275"/>
                  <a:pt x="914" y="275"/>
                </a:cubicBezTo>
                <a:cubicBezTo>
                  <a:pt x="937" y="344"/>
                  <a:pt x="903" y="260"/>
                  <a:pt x="951" y="320"/>
                </a:cubicBezTo>
                <a:cubicBezTo>
                  <a:pt x="957" y="328"/>
                  <a:pt x="956" y="339"/>
                  <a:pt x="960" y="348"/>
                </a:cubicBezTo>
                <a:cubicBezTo>
                  <a:pt x="965" y="358"/>
                  <a:pt x="972" y="366"/>
                  <a:pt x="978" y="375"/>
                </a:cubicBezTo>
                <a:cubicBezTo>
                  <a:pt x="981" y="384"/>
                  <a:pt x="983" y="394"/>
                  <a:pt x="987" y="403"/>
                </a:cubicBezTo>
                <a:cubicBezTo>
                  <a:pt x="992" y="413"/>
                  <a:pt x="1003" y="419"/>
                  <a:pt x="1005" y="430"/>
                </a:cubicBezTo>
                <a:cubicBezTo>
                  <a:pt x="1007" y="443"/>
                  <a:pt x="996" y="454"/>
                  <a:pt x="996" y="467"/>
                </a:cubicBezTo>
              </a:path>
            </a:pathLst>
          </a:custGeom>
          <a:noFill/>
          <a:ln w="28575" cap="flat" cmpd="sng">
            <a:solidFill>
              <a:srgbClr val="FF3300">
                <a:alpha val="100000"/>
              </a:srgbClr>
            </a:solidFill>
            <a:prstDash val="solid"/>
            <a:round/>
            <a:headEnd type="none" w="med" len="med"/>
            <a:tailEnd type="none" w="med" len="med"/>
          </a:ln>
        </p:spPr>
        <p:txBody>
          <a:bodyPr/>
          <a:p>
            <a:endParaRPr lang="zh-CN" altLang="en-US" sz="3200"/>
          </a:p>
        </p:txBody>
      </p:sp>
      <p:sp>
        <p:nvSpPr>
          <p:cNvPr id="31757" name="Freeform 13"/>
          <p:cNvSpPr/>
          <p:nvPr/>
        </p:nvSpPr>
        <p:spPr>
          <a:xfrm>
            <a:off x="9018588" y="2516188"/>
            <a:ext cx="936625" cy="863600"/>
          </a:xfrm>
          <a:custGeom>
            <a:avLst/>
            <a:gdLst/>
            <a:ahLst/>
            <a:cxnLst>
              <a:cxn ang="0">
                <a:pos x="0"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512" h="622">
                <a:moveTo>
                  <a:pt x="0" y="0"/>
                </a:moveTo>
                <a:cubicBezTo>
                  <a:pt x="93" y="13"/>
                  <a:pt x="49" y="2"/>
                  <a:pt x="128" y="28"/>
                </a:cubicBezTo>
                <a:cubicBezTo>
                  <a:pt x="137" y="31"/>
                  <a:pt x="156" y="37"/>
                  <a:pt x="156" y="37"/>
                </a:cubicBezTo>
                <a:cubicBezTo>
                  <a:pt x="181" y="53"/>
                  <a:pt x="197" y="75"/>
                  <a:pt x="220" y="92"/>
                </a:cubicBezTo>
                <a:cubicBezTo>
                  <a:pt x="238" y="105"/>
                  <a:pt x="275" y="128"/>
                  <a:pt x="275" y="128"/>
                </a:cubicBezTo>
                <a:cubicBezTo>
                  <a:pt x="299" y="165"/>
                  <a:pt x="323" y="194"/>
                  <a:pt x="348" y="229"/>
                </a:cubicBezTo>
                <a:cubicBezTo>
                  <a:pt x="351" y="238"/>
                  <a:pt x="351" y="248"/>
                  <a:pt x="357" y="256"/>
                </a:cubicBezTo>
                <a:cubicBezTo>
                  <a:pt x="370" y="273"/>
                  <a:pt x="403" y="302"/>
                  <a:pt x="403" y="302"/>
                </a:cubicBezTo>
                <a:cubicBezTo>
                  <a:pt x="435" y="402"/>
                  <a:pt x="385" y="254"/>
                  <a:pt x="430" y="357"/>
                </a:cubicBezTo>
                <a:cubicBezTo>
                  <a:pt x="449" y="400"/>
                  <a:pt x="445" y="427"/>
                  <a:pt x="476" y="458"/>
                </a:cubicBezTo>
                <a:cubicBezTo>
                  <a:pt x="496" y="519"/>
                  <a:pt x="512" y="559"/>
                  <a:pt x="512" y="622"/>
                </a:cubicBezTo>
              </a:path>
            </a:pathLst>
          </a:custGeom>
          <a:noFill/>
          <a:ln w="28575" cap="flat" cmpd="sng">
            <a:solidFill>
              <a:srgbClr val="FF3300">
                <a:alpha val="100000"/>
              </a:srgbClr>
            </a:solidFill>
            <a:prstDash val="solid"/>
            <a:round/>
            <a:headEnd type="none" w="med" len="med"/>
            <a:tailEnd type="none" w="med" len="med"/>
          </a:ln>
        </p:spPr>
        <p:txBody>
          <a:bodyPr/>
          <a:p>
            <a:endParaRPr lang="zh-CN" altLang="en-US" sz="3200"/>
          </a:p>
        </p:txBody>
      </p:sp>
      <p:sp>
        <p:nvSpPr>
          <p:cNvPr id="31758" name="Freeform 14"/>
          <p:cNvSpPr/>
          <p:nvPr/>
        </p:nvSpPr>
        <p:spPr>
          <a:xfrm>
            <a:off x="8010525" y="3524250"/>
            <a:ext cx="360363" cy="935038"/>
          </a:xfrm>
          <a:custGeom>
            <a:avLst/>
            <a:gdLst/>
            <a:ahLst/>
            <a:cxnLst>
              <a:cxn ang="0">
                <a:pos x="2147483646" y="0"/>
              </a:cxn>
              <a:cxn ang="0">
                <a:pos x="2147483646" y="2147483646"/>
              </a:cxn>
              <a:cxn ang="0">
                <a:pos x="2147483646" y="2147483646"/>
              </a:cxn>
              <a:cxn ang="0">
                <a:pos x="2147483646" y="2147483646"/>
              </a:cxn>
              <a:cxn ang="0">
                <a:pos x="2147483646" y="2147483646"/>
              </a:cxn>
              <a:cxn ang="0">
                <a:pos x="0" y="2147483646"/>
              </a:cxn>
            </a:cxnLst>
            <a:pathLst>
              <a:path w="165" h="613">
                <a:moveTo>
                  <a:pt x="165" y="0"/>
                </a:moveTo>
                <a:cubicBezTo>
                  <a:pt x="118" y="30"/>
                  <a:pt x="121" y="47"/>
                  <a:pt x="92" y="91"/>
                </a:cubicBezTo>
                <a:cubicBezTo>
                  <a:pt x="68" y="213"/>
                  <a:pt x="99" y="340"/>
                  <a:pt x="83" y="466"/>
                </a:cubicBezTo>
                <a:cubicBezTo>
                  <a:pt x="77" y="513"/>
                  <a:pt x="64" y="543"/>
                  <a:pt x="28" y="567"/>
                </a:cubicBezTo>
                <a:cubicBezTo>
                  <a:pt x="25" y="576"/>
                  <a:pt x="24" y="586"/>
                  <a:pt x="19" y="594"/>
                </a:cubicBezTo>
                <a:cubicBezTo>
                  <a:pt x="14" y="602"/>
                  <a:pt x="0" y="613"/>
                  <a:pt x="0" y="613"/>
                </a:cubicBezTo>
              </a:path>
            </a:pathLst>
          </a:custGeom>
          <a:noFill/>
          <a:ln w="28575" cap="flat" cmpd="sng">
            <a:solidFill>
              <a:srgbClr val="FF3300">
                <a:alpha val="100000"/>
              </a:srgbClr>
            </a:solidFill>
            <a:prstDash val="solid"/>
            <a:round/>
            <a:headEnd type="none" w="med" len="med"/>
            <a:tailEnd type="none" w="med" len="med"/>
          </a:ln>
        </p:spPr>
        <p:txBody>
          <a:bodyPr/>
          <a:p>
            <a:endParaRPr lang="zh-CN" altLang="en-US" sz="3200"/>
          </a:p>
        </p:txBody>
      </p:sp>
      <p:sp>
        <p:nvSpPr>
          <p:cNvPr id="31759" name="Freeform 15"/>
          <p:cNvSpPr/>
          <p:nvPr/>
        </p:nvSpPr>
        <p:spPr>
          <a:xfrm>
            <a:off x="6019800" y="4065588"/>
            <a:ext cx="1246188" cy="401637"/>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Lst>
            <a:pathLst>
              <a:path w="674" h="247">
                <a:moveTo>
                  <a:pt x="674" y="247"/>
                </a:moveTo>
                <a:cubicBezTo>
                  <a:pt x="610" y="226"/>
                  <a:pt x="637" y="235"/>
                  <a:pt x="592" y="220"/>
                </a:cubicBezTo>
                <a:cubicBezTo>
                  <a:pt x="582" y="217"/>
                  <a:pt x="575" y="206"/>
                  <a:pt x="565" y="202"/>
                </a:cubicBezTo>
                <a:cubicBezTo>
                  <a:pt x="540" y="192"/>
                  <a:pt x="465" y="185"/>
                  <a:pt x="446" y="183"/>
                </a:cubicBezTo>
                <a:cubicBezTo>
                  <a:pt x="367" y="158"/>
                  <a:pt x="495" y="197"/>
                  <a:pt x="354" y="165"/>
                </a:cubicBezTo>
                <a:cubicBezTo>
                  <a:pt x="302" y="153"/>
                  <a:pt x="264" y="130"/>
                  <a:pt x="217" y="110"/>
                </a:cubicBezTo>
                <a:cubicBezTo>
                  <a:pt x="191" y="99"/>
                  <a:pt x="162" y="92"/>
                  <a:pt x="135" y="83"/>
                </a:cubicBezTo>
                <a:cubicBezTo>
                  <a:pt x="126" y="80"/>
                  <a:pt x="107" y="74"/>
                  <a:pt x="107" y="74"/>
                </a:cubicBezTo>
                <a:cubicBezTo>
                  <a:pt x="98" y="68"/>
                  <a:pt x="90" y="60"/>
                  <a:pt x="80" y="55"/>
                </a:cubicBezTo>
                <a:cubicBezTo>
                  <a:pt x="62" y="47"/>
                  <a:pt x="25" y="37"/>
                  <a:pt x="25" y="37"/>
                </a:cubicBezTo>
                <a:cubicBezTo>
                  <a:pt x="5" y="6"/>
                  <a:pt x="0" y="18"/>
                  <a:pt x="16" y="0"/>
                </a:cubicBezTo>
              </a:path>
            </a:pathLst>
          </a:custGeom>
          <a:noFill/>
          <a:ln w="28575" cap="flat" cmpd="sng">
            <a:solidFill>
              <a:srgbClr val="FF3300">
                <a:alpha val="100000"/>
              </a:srgbClr>
            </a:solidFill>
            <a:prstDash val="solid"/>
            <a:round/>
            <a:headEnd type="none" w="med" len="med"/>
            <a:tailEnd type="none" w="med" len="med"/>
          </a:ln>
        </p:spPr>
        <p:txBody>
          <a:bodyPr/>
          <a:p>
            <a:endParaRPr lang="zh-CN" altLang="en-US" sz="3200"/>
          </a:p>
        </p:txBody>
      </p:sp>
      <p:sp>
        <p:nvSpPr>
          <p:cNvPr id="31760" name="Freeform 16"/>
          <p:cNvSpPr/>
          <p:nvPr/>
        </p:nvSpPr>
        <p:spPr>
          <a:xfrm>
            <a:off x="7673975" y="4435475"/>
            <a:ext cx="493713" cy="1843088"/>
          </a:xfrm>
          <a:custGeom>
            <a:avLst/>
            <a:gdLst/>
            <a:ahLst/>
            <a:cxnLst>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311" h="1161">
                <a:moveTo>
                  <a:pt x="224" y="0"/>
                </a:moveTo>
                <a:cubicBezTo>
                  <a:pt x="234" y="32"/>
                  <a:pt x="252" y="45"/>
                  <a:pt x="270" y="73"/>
                </a:cubicBezTo>
                <a:cubicBezTo>
                  <a:pt x="282" y="110"/>
                  <a:pt x="294" y="147"/>
                  <a:pt x="307" y="183"/>
                </a:cubicBezTo>
                <a:cubicBezTo>
                  <a:pt x="302" y="332"/>
                  <a:pt x="311" y="532"/>
                  <a:pt x="261" y="686"/>
                </a:cubicBezTo>
                <a:cubicBezTo>
                  <a:pt x="250" y="761"/>
                  <a:pt x="231" y="849"/>
                  <a:pt x="188" y="914"/>
                </a:cubicBezTo>
                <a:cubicBezTo>
                  <a:pt x="176" y="951"/>
                  <a:pt x="175" y="965"/>
                  <a:pt x="142" y="988"/>
                </a:cubicBezTo>
                <a:cubicBezTo>
                  <a:pt x="122" y="1019"/>
                  <a:pt x="113" y="1030"/>
                  <a:pt x="78" y="1042"/>
                </a:cubicBezTo>
                <a:cubicBezTo>
                  <a:pt x="57" y="1064"/>
                  <a:pt x="39" y="1080"/>
                  <a:pt x="14" y="1097"/>
                </a:cubicBezTo>
                <a:cubicBezTo>
                  <a:pt x="4" y="1128"/>
                  <a:pt x="0" y="1145"/>
                  <a:pt x="32" y="1161"/>
                </a:cubicBezTo>
              </a:path>
            </a:pathLst>
          </a:custGeom>
          <a:noFill/>
          <a:ln w="28575" cap="flat" cmpd="sng">
            <a:solidFill>
              <a:srgbClr val="FF3300">
                <a:alpha val="100000"/>
              </a:srgbClr>
            </a:solidFill>
            <a:prstDash val="solid"/>
            <a:round/>
            <a:headEnd type="none" w="med" len="med"/>
            <a:tailEnd type="none" w="med" len="med"/>
          </a:ln>
        </p:spPr>
        <p:txBody>
          <a:bodyPr/>
          <a:p>
            <a:endParaRPr lang="zh-CN" altLang="en-US" sz="3200"/>
          </a:p>
        </p:txBody>
      </p:sp>
      <p:sp>
        <p:nvSpPr>
          <p:cNvPr id="31761" name="Freeform 17"/>
          <p:cNvSpPr/>
          <p:nvPr/>
        </p:nvSpPr>
        <p:spPr>
          <a:xfrm>
            <a:off x="6719888" y="4459288"/>
            <a:ext cx="714375" cy="1800225"/>
          </a:xfrm>
          <a:custGeom>
            <a:avLst/>
            <a:gdLst/>
            <a:ahLst/>
            <a:cxnLst>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277" h="1143">
                <a:moveTo>
                  <a:pt x="231" y="0"/>
                </a:moveTo>
                <a:cubicBezTo>
                  <a:pt x="220" y="44"/>
                  <a:pt x="209" y="106"/>
                  <a:pt x="185" y="146"/>
                </a:cubicBezTo>
                <a:cubicBezTo>
                  <a:pt x="175" y="163"/>
                  <a:pt x="160" y="176"/>
                  <a:pt x="149" y="192"/>
                </a:cubicBezTo>
                <a:cubicBezTo>
                  <a:pt x="146" y="201"/>
                  <a:pt x="145" y="212"/>
                  <a:pt x="140" y="220"/>
                </a:cubicBezTo>
                <a:cubicBezTo>
                  <a:pt x="135" y="227"/>
                  <a:pt x="125" y="230"/>
                  <a:pt x="121" y="238"/>
                </a:cubicBezTo>
                <a:cubicBezTo>
                  <a:pt x="94" y="292"/>
                  <a:pt x="92" y="352"/>
                  <a:pt x="57" y="402"/>
                </a:cubicBezTo>
                <a:cubicBezTo>
                  <a:pt x="45" y="451"/>
                  <a:pt x="36" y="501"/>
                  <a:pt x="21" y="549"/>
                </a:cubicBezTo>
                <a:cubicBezTo>
                  <a:pt x="14" y="648"/>
                  <a:pt x="0" y="746"/>
                  <a:pt x="57" y="832"/>
                </a:cubicBezTo>
                <a:cubicBezTo>
                  <a:pt x="78" y="898"/>
                  <a:pt x="120" y="947"/>
                  <a:pt x="167" y="997"/>
                </a:cubicBezTo>
                <a:cubicBezTo>
                  <a:pt x="191" y="1070"/>
                  <a:pt x="154" y="983"/>
                  <a:pt x="204" y="1033"/>
                </a:cubicBezTo>
                <a:cubicBezTo>
                  <a:pt x="211" y="1040"/>
                  <a:pt x="207" y="1053"/>
                  <a:pt x="213" y="1061"/>
                </a:cubicBezTo>
                <a:cubicBezTo>
                  <a:pt x="220" y="1070"/>
                  <a:pt x="231" y="1073"/>
                  <a:pt x="240" y="1079"/>
                </a:cubicBezTo>
                <a:cubicBezTo>
                  <a:pt x="249" y="1107"/>
                  <a:pt x="264" y="1118"/>
                  <a:pt x="277" y="1143"/>
                </a:cubicBezTo>
              </a:path>
            </a:pathLst>
          </a:custGeom>
          <a:noFill/>
          <a:ln w="28575" cap="flat" cmpd="sng">
            <a:solidFill>
              <a:srgbClr val="FF3300">
                <a:alpha val="100000"/>
              </a:srgbClr>
            </a:solidFill>
            <a:prstDash val="solid"/>
            <a:round/>
            <a:headEnd type="none" w="med" len="med"/>
            <a:tailEnd type="none" w="med" len="med"/>
          </a:ln>
        </p:spPr>
        <p:txBody>
          <a:bodyPr/>
          <a:p>
            <a:endParaRPr lang="zh-CN" altLang="en-US" sz="3200"/>
          </a:p>
        </p:txBody>
      </p:sp>
      <p:pic>
        <p:nvPicPr>
          <p:cNvPr id="10253" name="Picture 18" descr="电池(实）"/>
          <p:cNvPicPr preferRelativeResize="0">
            <a:picLocks noChangeAspect="1"/>
          </p:cNvPicPr>
          <p:nvPr/>
        </p:nvPicPr>
        <p:blipFill>
          <a:blip r:embed="rId10"/>
          <a:stretch>
            <a:fillRect/>
          </a:stretch>
        </p:blipFill>
        <p:spPr>
          <a:xfrm rot="-144837">
            <a:off x="6499225" y="1795463"/>
            <a:ext cx="333375" cy="1004887"/>
          </a:xfrm>
          <a:prstGeom prst="rect">
            <a:avLst/>
          </a:prstGeom>
          <a:noFill/>
          <a:ln w="9525">
            <a:noFill/>
          </a:ln>
        </p:spPr>
      </p:pic>
      <p:pic>
        <p:nvPicPr>
          <p:cNvPr id="10254" name="Picture 19" descr="电池(实）"/>
          <p:cNvPicPr preferRelativeResize="0">
            <a:picLocks noChangeAspect="1"/>
          </p:cNvPicPr>
          <p:nvPr/>
        </p:nvPicPr>
        <p:blipFill>
          <a:blip r:embed="rId10"/>
          <a:stretch>
            <a:fillRect/>
          </a:stretch>
        </p:blipFill>
        <p:spPr>
          <a:xfrm rot="-144837">
            <a:off x="7086600" y="1828800"/>
            <a:ext cx="334963" cy="1008063"/>
          </a:xfrm>
          <a:prstGeom prst="rect">
            <a:avLst/>
          </a:prstGeom>
          <a:noFill/>
          <a:ln w="9525">
            <a:noFill/>
          </a:ln>
        </p:spPr>
      </p:pic>
      <p:sp>
        <p:nvSpPr>
          <p:cNvPr id="31764" name="Freeform 20"/>
          <p:cNvSpPr/>
          <p:nvPr/>
        </p:nvSpPr>
        <p:spPr>
          <a:xfrm>
            <a:off x="6588125" y="1676400"/>
            <a:ext cx="696913" cy="127952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439" h="806">
                <a:moveTo>
                  <a:pt x="21" y="65"/>
                </a:moveTo>
                <a:cubicBezTo>
                  <a:pt x="76" y="13"/>
                  <a:pt x="0" y="79"/>
                  <a:pt x="67" y="38"/>
                </a:cubicBezTo>
                <a:cubicBezTo>
                  <a:pt x="127" y="0"/>
                  <a:pt x="37" y="35"/>
                  <a:pt x="113" y="10"/>
                </a:cubicBezTo>
                <a:cubicBezTo>
                  <a:pt x="155" y="24"/>
                  <a:pt x="186" y="33"/>
                  <a:pt x="223" y="56"/>
                </a:cubicBezTo>
                <a:cubicBezTo>
                  <a:pt x="241" y="83"/>
                  <a:pt x="250" y="111"/>
                  <a:pt x="268" y="138"/>
                </a:cubicBezTo>
                <a:cubicBezTo>
                  <a:pt x="280" y="177"/>
                  <a:pt x="289" y="207"/>
                  <a:pt x="296" y="248"/>
                </a:cubicBezTo>
                <a:cubicBezTo>
                  <a:pt x="304" y="709"/>
                  <a:pt x="271" y="593"/>
                  <a:pt x="323" y="806"/>
                </a:cubicBezTo>
                <a:cubicBezTo>
                  <a:pt x="347" y="803"/>
                  <a:pt x="373" y="803"/>
                  <a:pt x="396" y="796"/>
                </a:cubicBezTo>
                <a:cubicBezTo>
                  <a:pt x="439" y="783"/>
                  <a:pt x="424" y="684"/>
                  <a:pt x="424" y="668"/>
                </a:cubicBezTo>
              </a:path>
            </a:pathLst>
          </a:custGeom>
          <a:noFill/>
          <a:ln w="28575" cap="flat" cmpd="sng">
            <a:solidFill>
              <a:srgbClr val="FF3300">
                <a:alpha val="100000"/>
              </a:srgbClr>
            </a:solidFill>
            <a:prstDash val="solid"/>
            <a:round/>
            <a:headEnd type="none" w="med" len="med"/>
            <a:tailEnd type="none" w="med" len="med"/>
          </a:ln>
        </p:spPr>
        <p:txBody>
          <a:bodyPr/>
          <a:p>
            <a:endParaRPr lang="zh-CN" altLang="en-US" sz="3200"/>
          </a:p>
        </p:txBody>
      </p:sp>
      <p:sp>
        <p:nvSpPr>
          <p:cNvPr id="31765" name="Freeform 21"/>
          <p:cNvSpPr/>
          <p:nvPr/>
        </p:nvSpPr>
        <p:spPr>
          <a:xfrm>
            <a:off x="5202238" y="2732088"/>
            <a:ext cx="1512887" cy="131127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Lst>
            <a:pathLst>
              <a:path w="944" h="1280">
                <a:moveTo>
                  <a:pt x="412" y="1280"/>
                </a:moveTo>
                <a:cubicBezTo>
                  <a:pt x="342" y="1257"/>
                  <a:pt x="272" y="1253"/>
                  <a:pt x="201" y="1235"/>
                </a:cubicBezTo>
                <a:cubicBezTo>
                  <a:pt x="173" y="1228"/>
                  <a:pt x="146" y="1216"/>
                  <a:pt x="119" y="1207"/>
                </a:cubicBezTo>
                <a:cubicBezTo>
                  <a:pt x="110" y="1204"/>
                  <a:pt x="92" y="1198"/>
                  <a:pt x="92" y="1198"/>
                </a:cubicBezTo>
                <a:cubicBezTo>
                  <a:pt x="65" y="1172"/>
                  <a:pt x="45" y="1142"/>
                  <a:pt x="18" y="1116"/>
                </a:cubicBezTo>
                <a:cubicBezTo>
                  <a:pt x="0" y="1060"/>
                  <a:pt x="2" y="834"/>
                  <a:pt x="64" y="768"/>
                </a:cubicBezTo>
                <a:cubicBezTo>
                  <a:pt x="84" y="708"/>
                  <a:pt x="128" y="662"/>
                  <a:pt x="165" y="613"/>
                </a:cubicBezTo>
                <a:cubicBezTo>
                  <a:pt x="217" y="544"/>
                  <a:pt x="258" y="474"/>
                  <a:pt x="320" y="412"/>
                </a:cubicBezTo>
                <a:cubicBezTo>
                  <a:pt x="359" y="373"/>
                  <a:pt x="395" y="320"/>
                  <a:pt x="448" y="302"/>
                </a:cubicBezTo>
                <a:cubicBezTo>
                  <a:pt x="451" y="293"/>
                  <a:pt x="450" y="282"/>
                  <a:pt x="457" y="275"/>
                </a:cubicBezTo>
                <a:cubicBezTo>
                  <a:pt x="464" y="268"/>
                  <a:pt x="476" y="269"/>
                  <a:pt x="485" y="265"/>
                </a:cubicBezTo>
                <a:cubicBezTo>
                  <a:pt x="517" y="249"/>
                  <a:pt x="532" y="223"/>
                  <a:pt x="567" y="211"/>
                </a:cubicBezTo>
                <a:cubicBezTo>
                  <a:pt x="625" y="150"/>
                  <a:pt x="688" y="110"/>
                  <a:pt x="768" y="83"/>
                </a:cubicBezTo>
                <a:cubicBezTo>
                  <a:pt x="815" y="51"/>
                  <a:pt x="869" y="39"/>
                  <a:pt x="924" y="28"/>
                </a:cubicBezTo>
                <a:cubicBezTo>
                  <a:pt x="944" y="7"/>
                  <a:pt x="942" y="18"/>
                  <a:pt x="942" y="0"/>
                </a:cubicBezTo>
              </a:path>
            </a:pathLst>
          </a:custGeom>
          <a:noFill/>
          <a:ln w="28575" cap="flat" cmpd="sng">
            <a:solidFill>
              <a:srgbClr val="FF3300">
                <a:alpha val="100000"/>
              </a:srgbClr>
            </a:solidFill>
            <a:prstDash val="solid"/>
            <a:round/>
            <a:headEnd type="none" w="med" len="med"/>
            <a:tailEnd type="none" w="med" len="med"/>
          </a:ln>
        </p:spPr>
        <p:txBody>
          <a:bodyPr/>
          <a:p>
            <a:endParaRPr lang="zh-CN" altLang="en-US" sz="3200"/>
          </a:p>
        </p:txBody>
      </p:sp>
      <p:pic>
        <p:nvPicPr>
          <p:cNvPr id="10257" name="Picture 22"/>
          <p:cNvPicPr>
            <a:picLocks noChangeAspect="1"/>
          </p:cNvPicPr>
          <p:nvPr/>
        </p:nvPicPr>
        <p:blipFill>
          <a:blip r:embed="rId11"/>
          <a:stretch>
            <a:fillRect/>
          </a:stretch>
        </p:blipFill>
        <p:spPr>
          <a:xfrm>
            <a:off x="4953000" y="5181600"/>
            <a:ext cx="981075" cy="771525"/>
          </a:xfrm>
          <a:prstGeom prst="rect">
            <a:avLst/>
          </a:prstGeom>
          <a:noFill/>
          <a:ln w="9525">
            <a:noFill/>
          </a:ln>
        </p:spPr>
      </p:pic>
      <p:sp>
        <p:nvSpPr>
          <p:cNvPr id="31767" name="Line 23"/>
          <p:cNvSpPr/>
          <p:nvPr/>
        </p:nvSpPr>
        <p:spPr>
          <a:xfrm flipV="1">
            <a:off x="5867400" y="4675188"/>
            <a:ext cx="1081088" cy="576262"/>
          </a:xfrm>
          <a:prstGeom prst="line">
            <a:avLst/>
          </a:prstGeom>
          <a:ln w="38100" cap="flat" cmpd="sng">
            <a:solidFill>
              <a:srgbClr val="FF3300"/>
            </a:solidFill>
            <a:prstDash val="solid"/>
            <a:headEnd type="none" w="med" len="med"/>
            <a:tailEnd type="triangle" w="med" len="med"/>
          </a:ln>
        </p:spPr>
      </p:sp>
      <p:sp>
        <p:nvSpPr>
          <p:cNvPr id="31770" name="Text Box 26"/>
          <p:cNvSpPr txBox="1"/>
          <p:nvPr/>
        </p:nvSpPr>
        <p:spPr>
          <a:xfrm>
            <a:off x="2895600" y="533400"/>
            <a:ext cx="5105400" cy="58356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50000"/>
              </a:spcBef>
              <a:buClrTx/>
              <a:buSzTx/>
              <a:buFontTx/>
              <a:buNone/>
            </a:pPr>
            <a:r>
              <a:rPr lang="zh-CN" altLang="en-US" b="1" dirty="0">
                <a:solidFill>
                  <a:srgbClr val="FF0000"/>
                </a:solidFill>
                <a:latin typeface="Times New Roman" panose="02020603050405020304" pitchFamily="18" charset="0"/>
              </a:rPr>
              <a:t>思考4：怎样连接实物图？</a:t>
            </a:r>
            <a:endParaRPr lang="zh-CN" altLang="en-US" b="1" dirty="0">
              <a:solidFill>
                <a:srgbClr val="FF0000"/>
              </a:solidFill>
              <a:latin typeface="Times New Roman" panose="02020603050405020304" pitchFamily="18" charset="0"/>
            </a:endParaRPr>
          </a:p>
        </p:txBody>
      </p:sp>
      <p:grpSp>
        <p:nvGrpSpPr>
          <p:cNvPr id="10260" name="Group 27"/>
          <p:cNvGrpSpPr/>
          <p:nvPr/>
        </p:nvGrpSpPr>
        <p:grpSpPr>
          <a:xfrm>
            <a:off x="1752600" y="2209800"/>
            <a:ext cx="3429000" cy="2963863"/>
            <a:chOff x="336" y="1824"/>
            <a:chExt cx="2594" cy="1867"/>
          </a:xfrm>
        </p:grpSpPr>
        <p:sp>
          <p:nvSpPr>
            <p:cNvPr id="10261" name="Rectangle 28"/>
            <p:cNvSpPr/>
            <p:nvPr/>
          </p:nvSpPr>
          <p:spPr>
            <a:xfrm>
              <a:off x="1751" y="2831"/>
              <a:ext cx="544" cy="181"/>
            </a:xfrm>
            <a:prstGeom prst="rect">
              <a:avLst/>
            </a:prstGeom>
            <a:solidFill>
              <a:schemeClr val="bg1"/>
            </a:solidFill>
            <a:ln w="38100" cap="flat" cmpd="sng">
              <a:solidFill>
                <a:schemeClr val="accent2"/>
              </a:solidFill>
              <a:prstDash val="solid"/>
              <a:miter/>
              <a:headEnd type="none" w="med" len="med"/>
              <a:tailEnd type="none" w="med" len="med"/>
            </a:ln>
          </p:spPr>
          <p:txBody>
            <a:bodyPr wrap="none" anchor="ctr"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endParaRPr lang="zh-CN" altLang="en-US" b="1" dirty="0">
                <a:solidFill>
                  <a:srgbClr val="FF0000"/>
                </a:solidFill>
                <a:latin typeface="Times New Roman" panose="02020603050405020304" pitchFamily="18" charset="0"/>
              </a:endParaRPr>
            </a:p>
          </p:txBody>
        </p:sp>
        <p:sp>
          <p:nvSpPr>
            <p:cNvPr id="10262" name="Line 29"/>
            <p:cNvSpPr/>
            <p:nvPr/>
          </p:nvSpPr>
          <p:spPr>
            <a:xfrm>
              <a:off x="2023" y="2559"/>
              <a:ext cx="0" cy="272"/>
            </a:xfrm>
            <a:prstGeom prst="line">
              <a:avLst/>
            </a:prstGeom>
            <a:ln w="38100" cap="flat" cmpd="sng">
              <a:solidFill>
                <a:schemeClr val="accent2"/>
              </a:solidFill>
              <a:prstDash val="solid"/>
              <a:headEnd type="none" w="med" len="med"/>
              <a:tailEnd type="triangle" w="med" len="med"/>
            </a:ln>
          </p:spPr>
        </p:sp>
        <p:sp>
          <p:nvSpPr>
            <p:cNvPr id="10263" name="Line 30"/>
            <p:cNvSpPr/>
            <p:nvPr/>
          </p:nvSpPr>
          <p:spPr>
            <a:xfrm>
              <a:off x="2014" y="2559"/>
              <a:ext cx="916" cy="0"/>
            </a:xfrm>
            <a:prstGeom prst="line">
              <a:avLst/>
            </a:prstGeom>
            <a:ln w="38100" cap="flat" cmpd="sng">
              <a:solidFill>
                <a:schemeClr val="accent2"/>
              </a:solidFill>
              <a:prstDash val="solid"/>
              <a:headEnd type="none" w="med" len="med"/>
              <a:tailEnd type="none" w="med" len="med"/>
            </a:ln>
          </p:spPr>
        </p:sp>
        <p:sp>
          <p:nvSpPr>
            <p:cNvPr id="10264" name="Line 31"/>
            <p:cNvSpPr/>
            <p:nvPr/>
          </p:nvSpPr>
          <p:spPr>
            <a:xfrm>
              <a:off x="2921" y="2024"/>
              <a:ext cx="0" cy="545"/>
            </a:xfrm>
            <a:prstGeom prst="line">
              <a:avLst/>
            </a:prstGeom>
            <a:ln w="38100" cap="flat" cmpd="sng">
              <a:solidFill>
                <a:schemeClr val="accent2"/>
              </a:solidFill>
              <a:prstDash val="solid"/>
              <a:headEnd type="none" w="med" len="med"/>
              <a:tailEnd type="none" w="med" len="med"/>
            </a:ln>
          </p:spPr>
        </p:sp>
        <p:grpSp>
          <p:nvGrpSpPr>
            <p:cNvPr id="10265" name="Group 32"/>
            <p:cNvGrpSpPr/>
            <p:nvPr/>
          </p:nvGrpSpPr>
          <p:grpSpPr>
            <a:xfrm>
              <a:off x="1615" y="1824"/>
              <a:ext cx="91" cy="454"/>
              <a:chOff x="1655" y="2795"/>
              <a:chExt cx="91" cy="454"/>
            </a:xfrm>
          </p:grpSpPr>
          <p:sp>
            <p:nvSpPr>
              <p:cNvPr id="10284" name="Line 33"/>
              <p:cNvSpPr/>
              <p:nvPr/>
            </p:nvSpPr>
            <p:spPr>
              <a:xfrm>
                <a:off x="1746" y="2795"/>
                <a:ext cx="0" cy="454"/>
              </a:xfrm>
              <a:prstGeom prst="line">
                <a:avLst/>
              </a:prstGeom>
              <a:ln w="38100" cap="flat" cmpd="sng">
                <a:solidFill>
                  <a:schemeClr val="accent2"/>
                </a:solidFill>
                <a:prstDash val="solid"/>
                <a:headEnd type="none" w="med" len="med"/>
                <a:tailEnd type="none" w="med" len="med"/>
              </a:ln>
            </p:spPr>
          </p:sp>
          <p:sp>
            <p:nvSpPr>
              <p:cNvPr id="10285" name="Line 34"/>
              <p:cNvSpPr/>
              <p:nvPr/>
            </p:nvSpPr>
            <p:spPr>
              <a:xfrm>
                <a:off x="1655" y="2931"/>
                <a:ext cx="0" cy="136"/>
              </a:xfrm>
              <a:prstGeom prst="line">
                <a:avLst/>
              </a:prstGeom>
              <a:ln w="57150" cap="flat" cmpd="sng">
                <a:solidFill>
                  <a:schemeClr val="accent2"/>
                </a:solidFill>
                <a:prstDash val="solid"/>
                <a:headEnd type="none" w="med" len="med"/>
                <a:tailEnd type="none" w="med" len="med"/>
              </a:ln>
            </p:spPr>
          </p:sp>
        </p:grpSp>
        <p:sp>
          <p:nvSpPr>
            <p:cNvPr id="10266" name="Line 35"/>
            <p:cNvSpPr/>
            <p:nvPr/>
          </p:nvSpPr>
          <p:spPr>
            <a:xfrm>
              <a:off x="554" y="2033"/>
              <a:ext cx="1043" cy="0"/>
            </a:xfrm>
            <a:prstGeom prst="line">
              <a:avLst/>
            </a:prstGeom>
            <a:ln w="38100" cap="flat" cmpd="sng">
              <a:solidFill>
                <a:schemeClr val="accent2"/>
              </a:solidFill>
              <a:prstDash val="solid"/>
              <a:headEnd type="none" w="med" len="med"/>
              <a:tailEnd type="none" w="med" len="med"/>
            </a:ln>
          </p:spPr>
        </p:sp>
        <p:sp>
          <p:nvSpPr>
            <p:cNvPr id="10267" name="Line 36"/>
            <p:cNvSpPr/>
            <p:nvPr/>
          </p:nvSpPr>
          <p:spPr>
            <a:xfrm>
              <a:off x="563" y="2042"/>
              <a:ext cx="9" cy="880"/>
            </a:xfrm>
            <a:prstGeom prst="line">
              <a:avLst/>
            </a:prstGeom>
            <a:ln w="38100" cap="flat" cmpd="sng">
              <a:solidFill>
                <a:schemeClr val="accent2"/>
              </a:solidFill>
              <a:prstDash val="solid"/>
              <a:headEnd type="none" w="med" len="med"/>
              <a:tailEnd type="none" w="med" len="med"/>
            </a:ln>
          </p:spPr>
        </p:sp>
        <p:sp>
          <p:nvSpPr>
            <p:cNvPr id="10268" name="Rectangle 37"/>
            <p:cNvSpPr/>
            <p:nvPr/>
          </p:nvSpPr>
          <p:spPr>
            <a:xfrm>
              <a:off x="889" y="2831"/>
              <a:ext cx="544" cy="182"/>
            </a:xfrm>
            <a:prstGeom prst="rect">
              <a:avLst/>
            </a:prstGeom>
            <a:solidFill>
              <a:schemeClr val="bg1"/>
            </a:solidFill>
            <a:ln w="38100" cap="flat" cmpd="sng">
              <a:solidFill>
                <a:schemeClr val="accent2"/>
              </a:solidFill>
              <a:prstDash val="solid"/>
              <a:miter/>
              <a:headEnd type="none" w="med" len="med"/>
              <a:tailEnd type="none" w="med" len="med"/>
            </a:ln>
          </p:spPr>
          <p:txBody>
            <a:bodyPr wrap="none" anchor="ctr"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endParaRPr lang="zh-CN" altLang="en-US" b="1" dirty="0">
                <a:solidFill>
                  <a:srgbClr val="FF0000"/>
                </a:solidFill>
                <a:latin typeface="Times New Roman" panose="02020603050405020304" pitchFamily="18" charset="0"/>
              </a:endParaRPr>
            </a:p>
          </p:txBody>
        </p:sp>
        <p:sp>
          <p:nvSpPr>
            <p:cNvPr id="10269" name="Line 38"/>
            <p:cNvSpPr/>
            <p:nvPr/>
          </p:nvSpPr>
          <p:spPr>
            <a:xfrm>
              <a:off x="563" y="2922"/>
              <a:ext cx="317" cy="0"/>
            </a:xfrm>
            <a:prstGeom prst="line">
              <a:avLst/>
            </a:prstGeom>
            <a:ln w="38100" cap="flat" cmpd="sng">
              <a:solidFill>
                <a:schemeClr val="accent2"/>
              </a:solidFill>
              <a:prstDash val="solid"/>
              <a:headEnd type="none" w="med" len="med"/>
              <a:tailEnd type="none" w="med" len="med"/>
            </a:ln>
          </p:spPr>
        </p:sp>
        <p:sp>
          <p:nvSpPr>
            <p:cNvPr id="10270" name="Line 39"/>
            <p:cNvSpPr/>
            <p:nvPr/>
          </p:nvSpPr>
          <p:spPr>
            <a:xfrm>
              <a:off x="1433" y="2922"/>
              <a:ext cx="318" cy="0"/>
            </a:xfrm>
            <a:prstGeom prst="line">
              <a:avLst/>
            </a:prstGeom>
            <a:ln w="38100" cap="flat" cmpd="sng">
              <a:solidFill>
                <a:schemeClr val="accent2"/>
              </a:solidFill>
              <a:prstDash val="solid"/>
              <a:headEnd type="none" w="med" len="med"/>
              <a:tailEnd type="none" w="med" len="med"/>
            </a:ln>
          </p:spPr>
        </p:sp>
        <p:sp>
          <p:nvSpPr>
            <p:cNvPr id="10271" name="Line 40"/>
            <p:cNvSpPr/>
            <p:nvPr/>
          </p:nvSpPr>
          <p:spPr>
            <a:xfrm>
              <a:off x="753" y="2922"/>
              <a:ext cx="0" cy="544"/>
            </a:xfrm>
            <a:prstGeom prst="line">
              <a:avLst/>
            </a:prstGeom>
            <a:ln w="38100" cap="flat" cmpd="sng">
              <a:solidFill>
                <a:schemeClr val="accent2"/>
              </a:solidFill>
              <a:prstDash val="solid"/>
              <a:headEnd type="none" w="med" len="med"/>
              <a:tailEnd type="none" w="med" len="med"/>
            </a:ln>
          </p:spPr>
        </p:sp>
        <p:sp>
          <p:nvSpPr>
            <p:cNvPr id="10272" name="Line 41"/>
            <p:cNvSpPr/>
            <p:nvPr/>
          </p:nvSpPr>
          <p:spPr>
            <a:xfrm>
              <a:off x="1570" y="2922"/>
              <a:ext cx="0" cy="544"/>
            </a:xfrm>
            <a:prstGeom prst="line">
              <a:avLst/>
            </a:prstGeom>
            <a:ln w="38100" cap="flat" cmpd="sng">
              <a:solidFill>
                <a:schemeClr val="accent2"/>
              </a:solidFill>
              <a:prstDash val="solid"/>
              <a:headEnd type="none" w="med" len="med"/>
              <a:tailEnd type="none" w="med" len="med"/>
            </a:ln>
          </p:spPr>
        </p:sp>
        <p:sp>
          <p:nvSpPr>
            <p:cNvPr id="10273" name="Oval 42"/>
            <p:cNvSpPr/>
            <p:nvPr/>
          </p:nvSpPr>
          <p:spPr>
            <a:xfrm>
              <a:off x="962" y="3285"/>
              <a:ext cx="363" cy="363"/>
            </a:xfrm>
            <a:prstGeom prst="ellipse">
              <a:avLst/>
            </a:prstGeom>
            <a:solidFill>
              <a:schemeClr val="bg1"/>
            </a:solidFill>
            <a:ln w="38100" cap="flat" cmpd="sng">
              <a:solidFill>
                <a:schemeClr val="accent2"/>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endParaRPr lang="zh-CN" altLang="en-US" b="1" dirty="0">
                <a:solidFill>
                  <a:srgbClr val="FF0000"/>
                </a:solidFill>
                <a:latin typeface="Times New Roman" panose="02020603050405020304" pitchFamily="18" charset="0"/>
              </a:endParaRPr>
            </a:p>
          </p:txBody>
        </p:sp>
        <p:sp>
          <p:nvSpPr>
            <p:cNvPr id="10274" name="Line 43"/>
            <p:cNvSpPr/>
            <p:nvPr/>
          </p:nvSpPr>
          <p:spPr>
            <a:xfrm>
              <a:off x="744" y="3466"/>
              <a:ext cx="226" cy="0"/>
            </a:xfrm>
            <a:prstGeom prst="line">
              <a:avLst/>
            </a:prstGeom>
            <a:ln w="38100" cap="flat" cmpd="sng">
              <a:solidFill>
                <a:schemeClr val="accent2"/>
              </a:solidFill>
              <a:prstDash val="solid"/>
              <a:headEnd type="none" w="med" len="med"/>
              <a:tailEnd type="none" w="med" len="med"/>
            </a:ln>
          </p:spPr>
        </p:sp>
        <p:sp>
          <p:nvSpPr>
            <p:cNvPr id="10275" name="Line 44"/>
            <p:cNvSpPr/>
            <p:nvPr/>
          </p:nvSpPr>
          <p:spPr>
            <a:xfrm>
              <a:off x="1334" y="3466"/>
              <a:ext cx="236" cy="0"/>
            </a:xfrm>
            <a:prstGeom prst="line">
              <a:avLst/>
            </a:prstGeom>
            <a:ln w="38100" cap="flat" cmpd="sng">
              <a:solidFill>
                <a:schemeClr val="accent2"/>
              </a:solidFill>
              <a:prstDash val="solid"/>
              <a:headEnd type="none" w="med" len="med"/>
              <a:tailEnd type="none" w="med" len="med"/>
            </a:ln>
          </p:spPr>
        </p:sp>
        <p:sp>
          <p:nvSpPr>
            <p:cNvPr id="10276" name="Rectangle 45"/>
            <p:cNvSpPr/>
            <p:nvPr/>
          </p:nvSpPr>
          <p:spPr>
            <a:xfrm>
              <a:off x="934" y="3285"/>
              <a:ext cx="455" cy="406"/>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r>
                <a:rPr lang="en-US" altLang="zh-CN" sz="2400" dirty="0">
                  <a:latin typeface="Times New Roman" panose="02020603050405020304" pitchFamily="18" charset="0"/>
                </a:rPr>
                <a:t> </a:t>
              </a:r>
              <a:r>
                <a:rPr lang="en-US" altLang="zh-CN" sz="3600" dirty="0">
                  <a:solidFill>
                    <a:schemeClr val="accent2"/>
                  </a:solidFill>
                  <a:latin typeface="Times New Roman" panose="02020603050405020304" pitchFamily="18" charset="0"/>
                </a:rPr>
                <a:t>V</a:t>
              </a:r>
              <a:endParaRPr lang="zh-CN" altLang="en-US" sz="3600" dirty="0">
                <a:solidFill>
                  <a:schemeClr val="accent2"/>
                </a:solidFill>
                <a:latin typeface="Times New Roman" panose="02020603050405020304" pitchFamily="18" charset="0"/>
              </a:endParaRPr>
            </a:p>
          </p:txBody>
        </p:sp>
        <p:sp>
          <p:nvSpPr>
            <p:cNvPr id="10277" name="Oval 46"/>
            <p:cNvSpPr/>
            <p:nvPr/>
          </p:nvSpPr>
          <p:spPr>
            <a:xfrm>
              <a:off x="373" y="2196"/>
              <a:ext cx="363" cy="363"/>
            </a:xfrm>
            <a:prstGeom prst="ellipse">
              <a:avLst/>
            </a:prstGeom>
            <a:solidFill>
              <a:schemeClr val="bg1"/>
            </a:solidFill>
            <a:ln w="38100" cap="flat" cmpd="sng">
              <a:solidFill>
                <a:schemeClr val="accent2"/>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endParaRPr lang="zh-CN" altLang="en-US" b="1" dirty="0">
                <a:solidFill>
                  <a:srgbClr val="FF0000"/>
                </a:solidFill>
                <a:latin typeface="Times New Roman" panose="02020603050405020304" pitchFamily="18" charset="0"/>
              </a:endParaRPr>
            </a:p>
          </p:txBody>
        </p:sp>
        <p:sp>
          <p:nvSpPr>
            <p:cNvPr id="10278" name="Rectangle 47"/>
            <p:cNvSpPr/>
            <p:nvPr/>
          </p:nvSpPr>
          <p:spPr>
            <a:xfrm>
              <a:off x="336" y="2151"/>
              <a:ext cx="454" cy="406"/>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r>
                <a:rPr lang="en-US" altLang="zh-CN" sz="2400" dirty="0">
                  <a:latin typeface="Times New Roman" panose="02020603050405020304" pitchFamily="18" charset="0"/>
                </a:rPr>
                <a:t> </a:t>
              </a:r>
              <a:r>
                <a:rPr lang="en-US" altLang="zh-CN" sz="3600" dirty="0">
                  <a:solidFill>
                    <a:schemeClr val="accent2"/>
                  </a:solidFill>
                  <a:latin typeface="Times New Roman" panose="02020603050405020304" pitchFamily="18" charset="0"/>
                </a:rPr>
                <a:t>A</a:t>
              </a:r>
              <a:endParaRPr lang="zh-CN" altLang="en-US" sz="3600" dirty="0">
                <a:solidFill>
                  <a:schemeClr val="accent2"/>
                </a:solidFill>
                <a:latin typeface="Times New Roman" panose="02020603050405020304" pitchFamily="18" charset="0"/>
              </a:endParaRPr>
            </a:p>
          </p:txBody>
        </p:sp>
        <p:sp>
          <p:nvSpPr>
            <p:cNvPr id="10279" name="Line 48"/>
            <p:cNvSpPr/>
            <p:nvPr/>
          </p:nvSpPr>
          <p:spPr>
            <a:xfrm>
              <a:off x="1720" y="2032"/>
              <a:ext cx="384" cy="0"/>
            </a:xfrm>
            <a:prstGeom prst="line">
              <a:avLst/>
            </a:prstGeom>
            <a:ln w="38100" cap="flat" cmpd="sng">
              <a:solidFill>
                <a:schemeClr val="accent2"/>
              </a:solidFill>
              <a:prstDash val="solid"/>
              <a:headEnd type="none" w="med" len="med"/>
              <a:tailEnd type="none" w="med" len="med"/>
            </a:ln>
          </p:spPr>
        </p:sp>
        <p:grpSp>
          <p:nvGrpSpPr>
            <p:cNvPr id="10280" name="Group 49"/>
            <p:cNvGrpSpPr/>
            <p:nvPr/>
          </p:nvGrpSpPr>
          <p:grpSpPr>
            <a:xfrm>
              <a:off x="2096" y="1968"/>
              <a:ext cx="192" cy="96"/>
              <a:chOff x="1728" y="3552"/>
              <a:chExt cx="192" cy="96"/>
            </a:xfrm>
          </p:grpSpPr>
          <p:sp>
            <p:nvSpPr>
              <p:cNvPr id="10282" name="Oval 50"/>
              <p:cNvSpPr/>
              <p:nvPr/>
            </p:nvSpPr>
            <p:spPr>
              <a:xfrm>
                <a:off x="1728" y="3600"/>
                <a:ext cx="48" cy="48"/>
              </a:xfrm>
              <a:prstGeom prst="ellipse">
                <a:avLst/>
              </a:prstGeom>
              <a:noFill/>
              <a:ln w="28575" cap="flat" cmpd="sng">
                <a:solidFill>
                  <a:schemeClr val="accent2"/>
                </a:solidFill>
                <a:prstDash val="solid"/>
                <a:headEnd type="none" w="med" len="med"/>
                <a:tailEnd type="none" w="med" len="med"/>
              </a:ln>
            </p:spPr>
            <p:txBody>
              <a:bodyPr wrap="none" anchor="ctr" anchorCtr="0"/>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endParaRPr lang="zh-CN" altLang="en-US" b="1" dirty="0">
                  <a:solidFill>
                    <a:srgbClr val="FF0000"/>
                  </a:solidFill>
                  <a:latin typeface="Times New Roman" panose="02020603050405020304" pitchFamily="18" charset="0"/>
                </a:endParaRPr>
              </a:p>
            </p:txBody>
          </p:sp>
          <p:sp>
            <p:nvSpPr>
              <p:cNvPr id="10283" name="Line 51"/>
              <p:cNvSpPr/>
              <p:nvPr/>
            </p:nvSpPr>
            <p:spPr>
              <a:xfrm flipV="1">
                <a:off x="1728" y="3552"/>
                <a:ext cx="192" cy="48"/>
              </a:xfrm>
              <a:prstGeom prst="line">
                <a:avLst/>
              </a:prstGeom>
              <a:ln w="38100" cap="flat" cmpd="sng">
                <a:solidFill>
                  <a:schemeClr val="accent2"/>
                </a:solidFill>
                <a:prstDash val="solid"/>
                <a:headEnd type="none" w="med" len="med"/>
                <a:tailEnd type="none" w="med" len="med"/>
              </a:ln>
            </p:spPr>
          </p:sp>
        </p:grpSp>
        <p:sp>
          <p:nvSpPr>
            <p:cNvPr id="10281" name="Line 52"/>
            <p:cNvSpPr/>
            <p:nvPr/>
          </p:nvSpPr>
          <p:spPr>
            <a:xfrm>
              <a:off x="2248" y="2032"/>
              <a:ext cx="672" cy="0"/>
            </a:xfrm>
            <a:prstGeom prst="line">
              <a:avLst/>
            </a:prstGeom>
            <a:ln w="38100" cap="flat" cmpd="sng">
              <a:solidFill>
                <a:schemeClr val="accent2"/>
              </a:solidFill>
              <a:prstDash val="solid"/>
              <a:headEnd type="none" w="med" len="med"/>
              <a:tailEnd type="none" w="med" len="med"/>
            </a:ln>
          </p:spPr>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770"/>
                                        </p:tgtEl>
                                        <p:attrNameLst>
                                          <p:attrName>style.visibility</p:attrName>
                                        </p:attrNameLst>
                                      </p:cBhvr>
                                      <p:to>
                                        <p:strVal val="visible"/>
                                      </p:to>
                                    </p:set>
                                    <p:anim calcmode="lin" valueType="num">
                                      <p:cBhvr additive="base">
                                        <p:cTn id="7" dur="500" fill="hold"/>
                                        <p:tgtEl>
                                          <p:spTgt spid="31770"/>
                                        </p:tgtEl>
                                        <p:attrNameLst>
                                          <p:attrName>ppt_x</p:attrName>
                                        </p:attrNameLst>
                                      </p:cBhvr>
                                      <p:tavLst>
                                        <p:tav tm="0">
                                          <p:val>
                                            <p:strVal val="0-#ppt_w/2"/>
                                          </p:val>
                                        </p:tav>
                                        <p:tav tm="100000">
                                          <p:val>
                                            <p:strVal val="#ppt_x"/>
                                          </p:val>
                                        </p:tav>
                                      </p:tavLst>
                                    </p:anim>
                                    <p:anim calcmode="lin" valueType="num">
                                      <p:cBhvr additive="base">
                                        <p:cTn id="8" dur="500" fill="hold"/>
                                        <p:tgtEl>
                                          <p:spTgt spid="3177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1764"/>
                                        </p:tgtEl>
                                        <p:attrNameLst>
                                          <p:attrName>style.visibility</p:attrName>
                                        </p:attrNameLst>
                                      </p:cBhvr>
                                      <p:to>
                                        <p:strVal val="visible"/>
                                      </p:to>
                                    </p:set>
                                    <p:anim calcmode="lin" valueType="num">
                                      <p:cBhvr additive="base">
                                        <p:cTn id="13" dur="500" fill="hold"/>
                                        <p:tgtEl>
                                          <p:spTgt spid="31764"/>
                                        </p:tgtEl>
                                        <p:attrNameLst>
                                          <p:attrName>ppt_x</p:attrName>
                                        </p:attrNameLst>
                                      </p:cBhvr>
                                      <p:tavLst>
                                        <p:tav tm="0">
                                          <p:val>
                                            <p:strVal val="#ppt_x"/>
                                          </p:val>
                                        </p:tav>
                                        <p:tav tm="100000">
                                          <p:val>
                                            <p:strVal val="#ppt_x"/>
                                          </p:val>
                                        </p:tav>
                                      </p:tavLst>
                                    </p:anim>
                                    <p:anim calcmode="lin" valueType="num">
                                      <p:cBhvr additive="base">
                                        <p:cTn id="14" dur="500" fill="hold"/>
                                        <p:tgtEl>
                                          <p:spTgt spid="3176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1756"/>
                                        </p:tgtEl>
                                        <p:attrNameLst>
                                          <p:attrName>style.visibility</p:attrName>
                                        </p:attrNameLst>
                                      </p:cBhvr>
                                      <p:to>
                                        <p:strVal val="visible"/>
                                      </p:to>
                                    </p:set>
                                    <p:anim calcmode="lin" valueType="num">
                                      <p:cBhvr additive="base">
                                        <p:cTn id="19" dur="500" fill="hold"/>
                                        <p:tgtEl>
                                          <p:spTgt spid="31756"/>
                                        </p:tgtEl>
                                        <p:attrNameLst>
                                          <p:attrName>ppt_x</p:attrName>
                                        </p:attrNameLst>
                                      </p:cBhvr>
                                      <p:tavLst>
                                        <p:tav tm="0">
                                          <p:val>
                                            <p:strVal val="0-#ppt_w/2"/>
                                          </p:val>
                                        </p:tav>
                                        <p:tav tm="100000">
                                          <p:val>
                                            <p:strVal val="#ppt_x"/>
                                          </p:val>
                                        </p:tav>
                                      </p:tavLst>
                                    </p:anim>
                                    <p:anim calcmode="lin" valueType="num">
                                      <p:cBhvr additive="base">
                                        <p:cTn id="20" dur="500" fill="hold"/>
                                        <p:tgtEl>
                                          <p:spTgt spid="3175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1757"/>
                                        </p:tgtEl>
                                        <p:attrNameLst>
                                          <p:attrName>style.visibility</p:attrName>
                                        </p:attrNameLst>
                                      </p:cBhvr>
                                      <p:to>
                                        <p:strVal val="visible"/>
                                      </p:to>
                                    </p:set>
                                    <p:anim calcmode="lin" valueType="num">
                                      <p:cBhvr additive="base">
                                        <p:cTn id="25" dur="500" fill="hold"/>
                                        <p:tgtEl>
                                          <p:spTgt spid="31757"/>
                                        </p:tgtEl>
                                        <p:attrNameLst>
                                          <p:attrName>ppt_x</p:attrName>
                                        </p:attrNameLst>
                                      </p:cBhvr>
                                      <p:tavLst>
                                        <p:tav tm="0">
                                          <p:val>
                                            <p:strVal val="0-#ppt_w/2"/>
                                          </p:val>
                                        </p:tav>
                                        <p:tav tm="100000">
                                          <p:val>
                                            <p:strVal val="#ppt_x"/>
                                          </p:val>
                                        </p:tav>
                                      </p:tavLst>
                                    </p:anim>
                                    <p:anim calcmode="lin" valueType="num">
                                      <p:cBhvr additive="base">
                                        <p:cTn id="26" dur="500" fill="hold"/>
                                        <p:tgtEl>
                                          <p:spTgt spid="3175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1758"/>
                                        </p:tgtEl>
                                        <p:attrNameLst>
                                          <p:attrName>style.visibility</p:attrName>
                                        </p:attrNameLst>
                                      </p:cBhvr>
                                      <p:to>
                                        <p:strVal val="visible"/>
                                      </p:to>
                                    </p:set>
                                    <p:anim calcmode="lin" valueType="num">
                                      <p:cBhvr additive="base">
                                        <p:cTn id="31" dur="500" fill="hold"/>
                                        <p:tgtEl>
                                          <p:spTgt spid="31758"/>
                                        </p:tgtEl>
                                        <p:attrNameLst>
                                          <p:attrName>ppt_x</p:attrName>
                                        </p:attrNameLst>
                                      </p:cBhvr>
                                      <p:tavLst>
                                        <p:tav tm="0">
                                          <p:val>
                                            <p:strVal val="0-#ppt_w/2"/>
                                          </p:val>
                                        </p:tav>
                                        <p:tav tm="100000">
                                          <p:val>
                                            <p:strVal val="#ppt_x"/>
                                          </p:val>
                                        </p:tav>
                                      </p:tavLst>
                                    </p:anim>
                                    <p:anim calcmode="lin" valueType="num">
                                      <p:cBhvr additive="base">
                                        <p:cTn id="32" dur="500" fill="hold"/>
                                        <p:tgtEl>
                                          <p:spTgt spid="31758"/>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1759"/>
                                        </p:tgtEl>
                                        <p:attrNameLst>
                                          <p:attrName>style.visibility</p:attrName>
                                        </p:attrNameLst>
                                      </p:cBhvr>
                                      <p:to>
                                        <p:strVal val="visible"/>
                                      </p:to>
                                    </p:set>
                                    <p:anim calcmode="lin" valueType="num">
                                      <p:cBhvr additive="base">
                                        <p:cTn id="37" dur="500" fill="hold"/>
                                        <p:tgtEl>
                                          <p:spTgt spid="31759"/>
                                        </p:tgtEl>
                                        <p:attrNameLst>
                                          <p:attrName>ppt_x</p:attrName>
                                        </p:attrNameLst>
                                      </p:cBhvr>
                                      <p:tavLst>
                                        <p:tav tm="0">
                                          <p:val>
                                            <p:strVal val="0-#ppt_w/2"/>
                                          </p:val>
                                        </p:tav>
                                        <p:tav tm="100000">
                                          <p:val>
                                            <p:strVal val="#ppt_x"/>
                                          </p:val>
                                        </p:tav>
                                      </p:tavLst>
                                    </p:anim>
                                    <p:anim calcmode="lin" valueType="num">
                                      <p:cBhvr additive="base">
                                        <p:cTn id="38" dur="500" fill="hold"/>
                                        <p:tgtEl>
                                          <p:spTgt spid="31759"/>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31765"/>
                                        </p:tgtEl>
                                        <p:attrNameLst>
                                          <p:attrName>style.visibility</p:attrName>
                                        </p:attrNameLst>
                                      </p:cBhvr>
                                      <p:to>
                                        <p:strVal val="visible"/>
                                      </p:to>
                                    </p:set>
                                    <p:anim calcmode="lin" valueType="num">
                                      <p:cBhvr additive="base">
                                        <p:cTn id="43" dur="500" fill="hold"/>
                                        <p:tgtEl>
                                          <p:spTgt spid="31765"/>
                                        </p:tgtEl>
                                        <p:attrNameLst>
                                          <p:attrName>ppt_x</p:attrName>
                                        </p:attrNameLst>
                                      </p:cBhvr>
                                      <p:tavLst>
                                        <p:tav tm="0">
                                          <p:val>
                                            <p:strVal val="0-#ppt_w/2"/>
                                          </p:val>
                                        </p:tav>
                                        <p:tav tm="100000">
                                          <p:val>
                                            <p:strVal val="#ppt_x"/>
                                          </p:val>
                                        </p:tav>
                                      </p:tavLst>
                                    </p:anim>
                                    <p:anim calcmode="lin" valueType="num">
                                      <p:cBhvr additive="base">
                                        <p:cTn id="44" dur="500" fill="hold"/>
                                        <p:tgtEl>
                                          <p:spTgt spid="31765"/>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31760"/>
                                        </p:tgtEl>
                                        <p:attrNameLst>
                                          <p:attrName>style.visibility</p:attrName>
                                        </p:attrNameLst>
                                      </p:cBhvr>
                                      <p:to>
                                        <p:strVal val="visible"/>
                                      </p:to>
                                    </p:set>
                                    <p:anim calcmode="lin" valueType="num">
                                      <p:cBhvr additive="base">
                                        <p:cTn id="49" dur="500" fill="hold"/>
                                        <p:tgtEl>
                                          <p:spTgt spid="31760"/>
                                        </p:tgtEl>
                                        <p:attrNameLst>
                                          <p:attrName>ppt_x</p:attrName>
                                        </p:attrNameLst>
                                      </p:cBhvr>
                                      <p:tavLst>
                                        <p:tav tm="0">
                                          <p:val>
                                            <p:strVal val="0-#ppt_w/2"/>
                                          </p:val>
                                        </p:tav>
                                        <p:tav tm="100000">
                                          <p:val>
                                            <p:strVal val="#ppt_x"/>
                                          </p:val>
                                        </p:tav>
                                      </p:tavLst>
                                    </p:anim>
                                    <p:anim calcmode="lin" valueType="num">
                                      <p:cBhvr additive="base">
                                        <p:cTn id="50" dur="500" fill="hold"/>
                                        <p:tgtEl>
                                          <p:spTgt spid="31760"/>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31761"/>
                                        </p:tgtEl>
                                        <p:attrNameLst>
                                          <p:attrName>style.visibility</p:attrName>
                                        </p:attrNameLst>
                                      </p:cBhvr>
                                      <p:to>
                                        <p:strVal val="visible"/>
                                      </p:to>
                                    </p:set>
                                    <p:anim calcmode="lin" valueType="num">
                                      <p:cBhvr additive="base">
                                        <p:cTn id="55" dur="500" fill="hold"/>
                                        <p:tgtEl>
                                          <p:spTgt spid="31761"/>
                                        </p:tgtEl>
                                        <p:attrNameLst>
                                          <p:attrName>ppt_x</p:attrName>
                                        </p:attrNameLst>
                                      </p:cBhvr>
                                      <p:tavLst>
                                        <p:tav tm="0">
                                          <p:val>
                                            <p:strVal val="0-#ppt_w/2"/>
                                          </p:val>
                                        </p:tav>
                                        <p:tav tm="100000">
                                          <p:val>
                                            <p:strVal val="#ppt_x"/>
                                          </p:val>
                                        </p:tav>
                                      </p:tavLst>
                                    </p:anim>
                                    <p:anim calcmode="lin" valueType="num">
                                      <p:cBhvr additive="base">
                                        <p:cTn id="56" dur="500" fill="hold"/>
                                        <p:tgtEl>
                                          <p:spTgt spid="31761"/>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31767"/>
                                        </p:tgtEl>
                                        <p:attrNameLst>
                                          <p:attrName>style.visibility</p:attrName>
                                        </p:attrNameLst>
                                      </p:cBhvr>
                                      <p:to>
                                        <p:strVal val="visible"/>
                                      </p:to>
                                    </p:set>
                                    <p:anim calcmode="lin" valueType="num">
                                      <p:cBhvr additive="base">
                                        <p:cTn id="61" dur="500" fill="hold"/>
                                        <p:tgtEl>
                                          <p:spTgt spid="31767"/>
                                        </p:tgtEl>
                                        <p:attrNameLst>
                                          <p:attrName>ppt_x</p:attrName>
                                        </p:attrNameLst>
                                      </p:cBhvr>
                                      <p:tavLst>
                                        <p:tav tm="0">
                                          <p:val>
                                            <p:strVal val="0-#ppt_w/2"/>
                                          </p:val>
                                        </p:tav>
                                        <p:tav tm="100000">
                                          <p:val>
                                            <p:strVal val="#ppt_x"/>
                                          </p:val>
                                        </p:tav>
                                      </p:tavLst>
                                    </p:anim>
                                    <p:anim calcmode="lin" valueType="num">
                                      <p:cBhvr additive="base">
                                        <p:cTn id="62" dur="500" fill="hold"/>
                                        <p:tgtEl>
                                          <p:spTgt spid="317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7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1266" name="Object 2"/>
          <p:cNvGraphicFramePr>
            <a:graphicFrameLocks noChangeAspect="1"/>
          </p:cNvGraphicFramePr>
          <p:nvPr>
            <p:ph sz="half" idx="1"/>
          </p:nvPr>
        </p:nvGraphicFramePr>
        <p:xfrm>
          <a:off x="6594475" y="3168650"/>
          <a:ext cx="1990725" cy="762000"/>
        </p:xfrm>
        <a:graphic>
          <a:graphicData uri="http://schemas.openxmlformats.org/presentationml/2006/ole">
            <mc:AlternateContent xmlns:mc="http://schemas.openxmlformats.org/markup-compatibility/2006">
              <mc:Choice xmlns:v="urn:schemas-microsoft-com:vml" Requires="v">
                <p:oleObj spid="_x0000_s3077" name="" r:id="rId1" imgW="1990725" imgH="762000" progId="Paint.Picture">
                  <p:embed/>
                </p:oleObj>
              </mc:Choice>
              <mc:Fallback>
                <p:oleObj name="" r:id="rId1" imgW="1990725" imgH="762000" progId="Paint.Picture">
                  <p:embed/>
                  <p:pic>
                    <p:nvPicPr>
                      <p:cNvPr id="0" name="图片 3076"/>
                      <p:cNvPicPr/>
                      <p:nvPr/>
                    </p:nvPicPr>
                    <p:blipFill>
                      <a:blip r:embed="rId2"/>
                      <a:srcRect/>
                      <a:stretch>
                        <a:fillRect/>
                      </a:stretch>
                    </p:blipFill>
                    <p:spPr>
                      <a:xfrm>
                        <a:off x="6594475" y="3168650"/>
                        <a:ext cx="1990725" cy="762000"/>
                      </a:xfrm>
                      <a:prstGeom prst="rect">
                        <a:avLst/>
                      </a:prstGeom>
                      <a:noFill/>
                      <a:ln w="38100">
                        <a:miter/>
                      </a:ln>
                    </p:spPr>
                  </p:pic>
                </p:oleObj>
              </mc:Fallback>
            </mc:AlternateContent>
          </a:graphicData>
        </a:graphic>
      </p:graphicFrame>
      <p:graphicFrame>
        <p:nvGraphicFramePr>
          <p:cNvPr id="11267" name="Object 3"/>
          <p:cNvGraphicFramePr>
            <a:graphicFrameLocks noChangeAspect="1"/>
          </p:cNvGraphicFramePr>
          <p:nvPr>
            <p:ph sz="half" idx="2"/>
          </p:nvPr>
        </p:nvGraphicFramePr>
        <p:xfrm>
          <a:off x="5715000" y="4370388"/>
          <a:ext cx="1162050" cy="342900"/>
        </p:xfrm>
        <a:graphic>
          <a:graphicData uri="http://schemas.openxmlformats.org/presentationml/2006/ole">
            <mc:AlternateContent xmlns:mc="http://schemas.openxmlformats.org/markup-compatibility/2006">
              <mc:Choice xmlns:v="urn:schemas-microsoft-com:vml" Requires="v">
                <p:oleObj spid="_x0000_s3080" name="" r:id="rId3" imgW="1162050" imgH="342900" progId="Paint.Picture">
                  <p:embed/>
                </p:oleObj>
              </mc:Choice>
              <mc:Fallback>
                <p:oleObj name="" r:id="rId3" imgW="1162050" imgH="342900" progId="Paint.Picture">
                  <p:embed/>
                  <p:pic>
                    <p:nvPicPr>
                      <p:cNvPr id="0" name="图片 3079"/>
                      <p:cNvPicPr/>
                      <p:nvPr/>
                    </p:nvPicPr>
                    <p:blipFill>
                      <a:blip r:embed="rId4"/>
                      <a:srcRect/>
                      <a:stretch>
                        <a:fillRect/>
                      </a:stretch>
                    </p:blipFill>
                    <p:spPr>
                      <a:xfrm>
                        <a:off x="5715000" y="4370388"/>
                        <a:ext cx="1162050" cy="342900"/>
                      </a:xfrm>
                      <a:prstGeom prst="rect">
                        <a:avLst/>
                      </a:prstGeom>
                      <a:noFill/>
                      <a:ln w="38100">
                        <a:miter/>
                      </a:ln>
                    </p:spPr>
                  </p:pic>
                </p:oleObj>
              </mc:Fallback>
            </mc:AlternateContent>
          </a:graphicData>
        </a:graphic>
      </p:graphicFrame>
      <p:graphicFrame>
        <p:nvGraphicFramePr>
          <p:cNvPr id="11268" name="Object 4"/>
          <p:cNvGraphicFramePr>
            <a:graphicFrameLocks noChangeAspect="1"/>
          </p:cNvGraphicFramePr>
          <p:nvPr/>
        </p:nvGraphicFramePr>
        <p:xfrm>
          <a:off x="5483225" y="5467350"/>
          <a:ext cx="1057275" cy="1095375"/>
        </p:xfrm>
        <a:graphic>
          <a:graphicData uri="http://schemas.openxmlformats.org/presentationml/2006/ole">
            <mc:AlternateContent xmlns:mc="http://schemas.openxmlformats.org/markup-compatibility/2006">
              <mc:Choice xmlns:v="urn:schemas-microsoft-com:vml" Requires="v">
                <p:oleObj spid="_x0000_s3078" name="" r:id="rId5" imgW="1057275" imgH="1095375" progId="Paint.Picture">
                  <p:embed/>
                </p:oleObj>
              </mc:Choice>
              <mc:Fallback>
                <p:oleObj name="" r:id="rId5" imgW="1057275" imgH="1095375" progId="Paint.Picture">
                  <p:embed/>
                  <p:pic>
                    <p:nvPicPr>
                      <p:cNvPr id="0" name="图片 3077"/>
                      <p:cNvPicPr/>
                      <p:nvPr/>
                    </p:nvPicPr>
                    <p:blipFill>
                      <a:blip r:embed="rId6"/>
                      <a:stretch>
                        <a:fillRect/>
                      </a:stretch>
                    </p:blipFill>
                    <p:spPr>
                      <a:xfrm>
                        <a:off x="5483225" y="5467350"/>
                        <a:ext cx="1057275" cy="1095375"/>
                      </a:xfrm>
                      <a:prstGeom prst="rect">
                        <a:avLst/>
                      </a:prstGeom>
                      <a:noFill/>
                      <a:ln w="38100">
                        <a:noFill/>
                        <a:miter/>
                      </a:ln>
                    </p:spPr>
                  </p:pic>
                </p:oleObj>
              </mc:Fallback>
            </mc:AlternateContent>
          </a:graphicData>
        </a:graphic>
      </p:graphicFrame>
      <p:graphicFrame>
        <p:nvGraphicFramePr>
          <p:cNvPr id="11269" name="Object 5"/>
          <p:cNvGraphicFramePr>
            <a:graphicFrameLocks noChangeAspect="1"/>
          </p:cNvGraphicFramePr>
          <p:nvPr/>
        </p:nvGraphicFramePr>
        <p:xfrm>
          <a:off x="3827463" y="3235325"/>
          <a:ext cx="1076325" cy="1171575"/>
        </p:xfrm>
        <a:graphic>
          <a:graphicData uri="http://schemas.openxmlformats.org/presentationml/2006/ole">
            <mc:AlternateContent xmlns:mc="http://schemas.openxmlformats.org/markup-compatibility/2006">
              <mc:Choice xmlns:v="urn:schemas-microsoft-com:vml" Requires="v">
                <p:oleObj spid="_x0000_s3076" name="" r:id="rId7" imgW="1076325" imgH="1171575" progId="Paint.Picture">
                  <p:embed/>
                </p:oleObj>
              </mc:Choice>
              <mc:Fallback>
                <p:oleObj name="" r:id="rId7" imgW="1076325" imgH="1171575" progId="Paint.Picture">
                  <p:embed/>
                  <p:pic>
                    <p:nvPicPr>
                      <p:cNvPr id="0" name="图片 3075"/>
                      <p:cNvPicPr/>
                      <p:nvPr/>
                    </p:nvPicPr>
                    <p:blipFill>
                      <a:blip r:embed="rId8"/>
                      <a:stretch>
                        <a:fillRect/>
                      </a:stretch>
                    </p:blipFill>
                    <p:spPr>
                      <a:xfrm>
                        <a:off x="3827463" y="3235325"/>
                        <a:ext cx="1076325" cy="1171575"/>
                      </a:xfrm>
                      <a:prstGeom prst="rect">
                        <a:avLst/>
                      </a:prstGeom>
                      <a:noFill/>
                      <a:ln w="38100">
                        <a:noFill/>
                        <a:miter/>
                      </a:ln>
                    </p:spPr>
                  </p:pic>
                </p:oleObj>
              </mc:Fallback>
            </mc:AlternateContent>
          </a:graphicData>
        </a:graphic>
      </p:graphicFrame>
      <p:pic>
        <p:nvPicPr>
          <p:cNvPr id="11270" name="Picture 6"/>
          <p:cNvPicPr>
            <a:picLocks noChangeAspect="1"/>
          </p:cNvPicPr>
          <p:nvPr/>
        </p:nvPicPr>
        <p:blipFill>
          <a:blip r:embed="rId9"/>
          <a:stretch>
            <a:fillRect/>
          </a:stretch>
        </p:blipFill>
        <p:spPr>
          <a:xfrm>
            <a:off x="6923088" y="2011363"/>
            <a:ext cx="762000" cy="715962"/>
          </a:xfrm>
          <a:prstGeom prst="rect">
            <a:avLst/>
          </a:prstGeom>
          <a:noFill/>
          <a:ln w="9525">
            <a:noFill/>
          </a:ln>
        </p:spPr>
      </p:pic>
      <p:sp>
        <p:nvSpPr>
          <p:cNvPr id="11271" name="Freeform 7"/>
          <p:cNvSpPr/>
          <p:nvPr/>
        </p:nvSpPr>
        <p:spPr>
          <a:xfrm>
            <a:off x="5699125" y="1724025"/>
            <a:ext cx="1408113" cy="839788"/>
          </a:xfrm>
          <a:custGeom>
            <a:avLst/>
            <a:gdLst/>
            <a:ahLst/>
            <a:cxnLst>
              <a:cxn ang="0">
                <a:pos x="0"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1007" h="467">
                <a:moveTo>
                  <a:pt x="0" y="64"/>
                </a:moveTo>
                <a:cubicBezTo>
                  <a:pt x="32" y="15"/>
                  <a:pt x="100" y="10"/>
                  <a:pt x="155" y="0"/>
                </a:cubicBezTo>
                <a:cubicBezTo>
                  <a:pt x="194" y="3"/>
                  <a:pt x="301" y="5"/>
                  <a:pt x="356" y="19"/>
                </a:cubicBezTo>
                <a:cubicBezTo>
                  <a:pt x="432" y="38"/>
                  <a:pt x="502" y="68"/>
                  <a:pt x="576" y="92"/>
                </a:cubicBezTo>
                <a:cubicBezTo>
                  <a:pt x="648" y="140"/>
                  <a:pt x="552" y="81"/>
                  <a:pt x="640" y="119"/>
                </a:cubicBezTo>
                <a:cubicBezTo>
                  <a:pt x="650" y="123"/>
                  <a:pt x="657" y="134"/>
                  <a:pt x="667" y="138"/>
                </a:cubicBezTo>
                <a:cubicBezTo>
                  <a:pt x="727" y="164"/>
                  <a:pt x="682" y="132"/>
                  <a:pt x="731" y="156"/>
                </a:cubicBezTo>
                <a:cubicBezTo>
                  <a:pt x="802" y="191"/>
                  <a:pt x="719" y="161"/>
                  <a:pt x="786" y="183"/>
                </a:cubicBezTo>
                <a:cubicBezTo>
                  <a:pt x="795" y="189"/>
                  <a:pt x="803" y="197"/>
                  <a:pt x="813" y="202"/>
                </a:cubicBezTo>
                <a:cubicBezTo>
                  <a:pt x="822" y="206"/>
                  <a:pt x="833" y="205"/>
                  <a:pt x="841" y="211"/>
                </a:cubicBezTo>
                <a:cubicBezTo>
                  <a:pt x="850" y="218"/>
                  <a:pt x="851" y="231"/>
                  <a:pt x="859" y="238"/>
                </a:cubicBezTo>
                <a:cubicBezTo>
                  <a:pt x="876" y="253"/>
                  <a:pt x="914" y="275"/>
                  <a:pt x="914" y="275"/>
                </a:cubicBezTo>
                <a:cubicBezTo>
                  <a:pt x="937" y="344"/>
                  <a:pt x="903" y="260"/>
                  <a:pt x="951" y="320"/>
                </a:cubicBezTo>
                <a:cubicBezTo>
                  <a:pt x="957" y="328"/>
                  <a:pt x="956" y="339"/>
                  <a:pt x="960" y="348"/>
                </a:cubicBezTo>
                <a:cubicBezTo>
                  <a:pt x="965" y="358"/>
                  <a:pt x="972" y="366"/>
                  <a:pt x="978" y="375"/>
                </a:cubicBezTo>
                <a:cubicBezTo>
                  <a:pt x="981" y="384"/>
                  <a:pt x="983" y="394"/>
                  <a:pt x="987" y="403"/>
                </a:cubicBezTo>
                <a:cubicBezTo>
                  <a:pt x="992" y="413"/>
                  <a:pt x="1003" y="419"/>
                  <a:pt x="1005" y="430"/>
                </a:cubicBezTo>
                <a:cubicBezTo>
                  <a:pt x="1007" y="443"/>
                  <a:pt x="996" y="454"/>
                  <a:pt x="996" y="467"/>
                </a:cubicBezTo>
              </a:path>
            </a:pathLst>
          </a:custGeom>
          <a:noFill/>
          <a:ln w="28575" cap="flat" cmpd="sng">
            <a:solidFill>
              <a:srgbClr val="FF3300">
                <a:alpha val="100000"/>
              </a:srgbClr>
            </a:solidFill>
            <a:prstDash val="solid"/>
            <a:round/>
            <a:headEnd type="none" w="med" len="med"/>
            <a:tailEnd type="none" w="med" len="med"/>
          </a:ln>
        </p:spPr>
        <p:txBody>
          <a:bodyPr/>
          <a:p>
            <a:endParaRPr lang="zh-CN" altLang="en-US" sz="3200"/>
          </a:p>
        </p:txBody>
      </p:sp>
      <p:sp>
        <p:nvSpPr>
          <p:cNvPr id="11272" name="Freeform 8"/>
          <p:cNvSpPr/>
          <p:nvPr/>
        </p:nvSpPr>
        <p:spPr>
          <a:xfrm>
            <a:off x="7570788" y="2516188"/>
            <a:ext cx="936625" cy="863600"/>
          </a:xfrm>
          <a:custGeom>
            <a:avLst/>
            <a:gdLst/>
            <a:ahLst/>
            <a:cxnLst>
              <a:cxn ang="0">
                <a:pos x="0"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512" h="622">
                <a:moveTo>
                  <a:pt x="0" y="0"/>
                </a:moveTo>
                <a:cubicBezTo>
                  <a:pt x="93" y="13"/>
                  <a:pt x="49" y="2"/>
                  <a:pt x="128" y="28"/>
                </a:cubicBezTo>
                <a:cubicBezTo>
                  <a:pt x="137" y="31"/>
                  <a:pt x="156" y="37"/>
                  <a:pt x="156" y="37"/>
                </a:cubicBezTo>
                <a:cubicBezTo>
                  <a:pt x="181" y="53"/>
                  <a:pt x="197" y="75"/>
                  <a:pt x="220" y="92"/>
                </a:cubicBezTo>
                <a:cubicBezTo>
                  <a:pt x="238" y="105"/>
                  <a:pt x="275" y="128"/>
                  <a:pt x="275" y="128"/>
                </a:cubicBezTo>
                <a:cubicBezTo>
                  <a:pt x="299" y="165"/>
                  <a:pt x="323" y="194"/>
                  <a:pt x="348" y="229"/>
                </a:cubicBezTo>
                <a:cubicBezTo>
                  <a:pt x="351" y="238"/>
                  <a:pt x="351" y="248"/>
                  <a:pt x="357" y="256"/>
                </a:cubicBezTo>
                <a:cubicBezTo>
                  <a:pt x="370" y="273"/>
                  <a:pt x="403" y="302"/>
                  <a:pt x="403" y="302"/>
                </a:cubicBezTo>
                <a:cubicBezTo>
                  <a:pt x="435" y="402"/>
                  <a:pt x="385" y="254"/>
                  <a:pt x="430" y="357"/>
                </a:cubicBezTo>
                <a:cubicBezTo>
                  <a:pt x="449" y="400"/>
                  <a:pt x="445" y="427"/>
                  <a:pt x="476" y="458"/>
                </a:cubicBezTo>
                <a:cubicBezTo>
                  <a:pt x="496" y="519"/>
                  <a:pt x="512" y="559"/>
                  <a:pt x="512" y="622"/>
                </a:cubicBezTo>
              </a:path>
            </a:pathLst>
          </a:custGeom>
          <a:noFill/>
          <a:ln w="28575" cap="flat" cmpd="sng">
            <a:solidFill>
              <a:srgbClr val="FF3300">
                <a:alpha val="100000"/>
              </a:srgbClr>
            </a:solidFill>
            <a:prstDash val="solid"/>
            <a:round/>
            <a:headEnd type="none" w="med" len="med"/>
            <a:tailEnd type="none" w="med" len="med"/>
          </a:ln>
        </p:spPr>
        <p:txBody>
          <a:bodyPr/>
          <a:p>
            <a:endParaRPr lang="zh-CN" altLang="en-US" sz="3200"/>
          </a:p>
        </p:txBody>
      </p:sp>
      <p:sp>
        <p:nvSpPr>
          <p:cNvPr id="11273" name="Freeform 9"/>
          <p:cNvSpPr/>
          <p:nvPr/>
        </p:nvSpPr>
        <p:spPr>
          <a:xfrm>
            <a:off x="6562725" y="3524250"/>
            <a:ext cx="360363" cy="935038"/>
          </a:xfrm>
          <a:custGeom>
            <a:avLst/>
            <a:gdLst/>
            <a:ahLst/>
            <a:cxnLst>
              <a:cxn ang="0">
                <a:pos x="2147483646" y="0"/>
              </a:cxn>
              <a:cxn ang="0">
                <a:pos x="2147483646" y="2147483646"/>
              </a:cxn>
              <a:cxn ang="0">
                <a:pos x="2147483646" y="2147483646"/>
              </a:cxn>
              <a:cxn ang="0">
                <a:pos x="2147483646" y="2147483646"/>
              </a:cxn>
              <a:cxn ang="0">
                <a:pos x="2147483646" y="2147483646"/>
              </a:cxn>
              <a:cxn ang="0">
                <a:pos x="0" y="2147483646"/>
              </a:cxn>
            </a:cxnLst>
            <a:pathLst>
              <a:path w="165" h="613">
                <a:moveTo>
                  <a:pt x="165" y="0"/>
                </a:moveTo>
                <a:cubicBezTo>
                  <a:pt x="118" y="30"/>
                  <a:pt x="121" y="47"/>
                  <a:pt x="92" y="91"/>
                </a:cubicBezTo>
                <a:cubicBezTo>
                  <a:pt x="68" y="213"/>
                  <a:pt x="99" y="340"/>
                  <a:pt x="83" y="466"/>
                </a:cubicBezTo>
                <a:cubicBezTo>
                  <a:pt x="77" y="513"/>
                  <a:pt x="64" y="543"/>
                  <a:pt x="28" y="567"/>
                </a:cubicBezTo>
                <a:cubicBezTo>
                  <a:pt x="25" y="576"/>
                  <a:pt x="24" y="586"/>
                  <a:pt x="19" y="594"/>
                </a:cubicBezTo>
                <a:cubicBezTo>
                  <a:pt x="14" y="602"/>
                  <a:pt x="0" y="613"/>
                  <a:pt x="0" y="613"/>
                </a:cubicBezTo>
              </a:path>
            </a:pathLst>
          </a:custGeom>
          <a:noFill/>
          <a:ln w="28575" cap="flat" cmpd="sng">
            <a:solidFill>
              <a:srgbClr val="FF3300">
                <a:alpha val="100000"/>
              </a:srgbClr>
            </a:solidFill>
            <a:prstDash val="solid"/>
            <a:round/>
            <a:headEnd type="none" w="med" len="med"/>
            <a:tailEnd type="none" w="med" len="med"/>
          </a:ln>
        </p:spPr>
        <p:txBody>
          <a:bodyPr/>
          <a:p>
            <a:endParaRPr lang="zh-CN" altLang="en-US" sz="3200"/>
          </a:p>
        </p:txBody>
      </p:sp>
      <p:sp>
        <p:nvSpPr>
          <p:cNvPr id="11274" name="Freeform 10"/>
          <p:cNvSpPr/>
          <p:nvPr/>
        </p:nvSpPr>
        <p:spPr>
          <a:xfrm>
            <a:off x="4572000" y="4027488"/>
            <a:ext cx="1285875" cy="439737"/>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810" h="277">
                <a:moveTo>
                  <a:pt x="785" y="277"/>
                </a:moveTo>
                <a:cubicBezTo>
                  <a:pt x="710" y="255"/>
                  <a:pt x="810" y="50"/>
                  <a:pt x="757" y="34"/>
                </a:cubicBezTo>
                <a:cubicBezTo>
                  <a:pt x="749" y="0"/>
                  <a:pt x="741" y="182"/>
                  <a:pt x="725" y="215"/>
                </a:cubicBezTo>
                <a:cubicBezTo>
                  <a:pt x="709" y="248"/>
                  <a:pt x="692" y="232"/>
                  <a:pt x="658" y="231"/>
                </a:cubicBezTo>
                <a:cubicBezTo>
                  <a:pt x="629" y="221"/>
                  <a:pt x="542" y="213"/>
                  <a:pt x="519" y="211"/>
                </a:cubicBezTo>
                <a:cubicBezTo>
                  <a:pt x="427" y="186"/>
                  <a:pt x="528" y="216"/>
                  <a:pt x="363" y="183"/>
                </a:cubicBezTo>
                <a:cubicBezTo>
                  <a:pt x="303" y="171"/>
                  <a:pt x="307" y="157"/>
                  <a:pt x="253" y="137"/>
                </a:cubicBezTo>
                <a:cubicBezTo>
                  <a:pt x="222" y="125"/>
                  <a:pt x="189" y="118"/>
                  <a:pt x="157" y="109"/>
                </a:cubicBezTo>
                <a:cubicBezTo>
                  <a:pt x="147" y="106"/>
                  <a:pt x="125" y="100"/>
                  <a:pt x="125" y="100"/>
                </a:cubicBezTo>
                <a:cubicBezTo>
                  <a:pt x="114" y="94"/>
                  <a:pt x="105" y="85"/>
                  <a:pt x="93" y="80"/>
                </a:cubicBezTo>
                <a:cubicBezTo>
                  <a:pt x="72" y="72"/>
                  <a:pt x="29" y="62"/>
                  <a:pt x="29" y="62"/>
                </a:cubicBezTo>
                <a:cubicBezTo>
                  <a:pt x="6" y="30"/>
                  <a:pt x="0" y="42"/>
                  <a:pt x="19" y="24"/>
                </a:cubicBezTo>
              </a:path>
            </a:pathLst>
          </a:custGeom>
          <a:noFill/>
          <a:ln w="28575" cap="flat" cmpd="sng">
            <a:solidFill>
              <a:srgbClr val="FF3300">
                <a:alpha val="100000"/>
              </a:srgbClr>
            </a:solidFill>
            <a:prstDash val="solid"/>
            <a:round/>
            <a:headEnd type="none" w="med" len="med"/>
            <a:tailEnd type="none" w="med" len="med"/>
          </a:ln>
        </p:spPr>
        <p:txBody>
          <a:bodyPr/>
          <a:p>
            <a:endParaRPr lang="zh-CN" altLang="en-US" sz="3200"/>
          </a:p>
        </p:txBody>
      </p:sp>
      <p:sp>
        <p:nvSpPr>
          <p:cNvPr id="11275" name="Freeform 11"/>
          <p:cNvSpPr/>
          <p:nvPr/>
        </p:nvSpPr>
        <p:spPr>
          <a:xfrm>
            <a:off x="6226175" y="4435475"/>
            <a:ext cx="493713" cy="1843088"/>
          </a:xfrm>
          <a:custGeom>
            <a:avLst/>
            <a:gdLst/>
            <a:ahLst/>
            <a:cxnLst>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311" h="1161">
                <a:moveTo>
                  <a:pt x="224" y="0"/>
                </a:moveTo>
                <a:cubicBezTo>
                  <a:pt x="234" y="32"/>
                  <a:pt x="252" y="45"/>
                  <a:pt x="270" y="73"/>
                </a:cubicBezTo>
                <a:cubicBezTo>
                  <a:pt x="282" y="110"/>
                  <a:pt x="294" y="147"/>
                  <a:pt x="307" y="183"/>
                </a:cubicBezTo>
                <a:cubicBezTo>
                  <a:pt x="302" y="332"/>
                  <a:pt x="311" y="532"/>
                  <a:pt x="261" y="686"/>
                </a:cubicBezTo>
                <a:cubicBezTo>
                  <a:pt x="250" y="761"/>
                  <a:pt x="231" y="849"/>
                  <a:pt x="188" y="914"/>
                </a:cubicBezTo>
                <a:cubicBezTo>
                  <a:pt x="176" y="951"/>
                  <a:pt x="175" y="965"/>
                  <a:pt x="142" y="988"/>
                </a:cubicBezTo>
                <a:cubicBezTo>
                  <a:pt x="122" y="1019"/>
                  <a:pt x="113" y="1030"/>
                  <a:pt x="78" y="1042"/>
                </a:cubicBezTo>
                <a:cubicBezTo>
                  <a:pt x="57" y="1064"/>
                  <a:pt x="39" y="1080"/>
                  <a:pt x="14" y="1097"/>
                </a:cubicBezTo>
                <a:cubicBezTo>
                  <a:pt x="4" y="1128"/>
                  <a:pt x="0" y="1145"/>
                  <a:pt x="32" y="1161"/>
                </a:cubicBezTo>
              </a:path>
            </a:pathLst>
          </a:custGeom>
          <a:noFill/>
          <a:ln w="28575" cap="flat" cmpd="sng">
            <a:solidFill>
              <a:srgbClr val="FF3300">
                <a:alpha val="100000"/>
              </a:srgbClr>
            </a:solidFill>
            <a:prstDash val="solid"/>
            <a:round/>
            <a:headEnd type="none" w="med" len="med"/>
            <a:tailEnd type="none" w="med" len="med"/>
          </a:ln>
        </p:spPr>
        <p:txBody>
          <a:bodyPr/>
          <a:p>
            <a:endParaRPr lang="zh-CN" altLang="en-US" sz="3200"/>
          </a:p>
        </p:txBody>
      </p:sp>
      <p:sp>
        <p:nvSpPr>
          <p:cNvPr id="11276" name="Freeform 12"/>
          <p:cNvSpPr/>
          <p:nvPr/>
        </p:nvSpPr>
        <p:spPr>
          <a:xfrm>
            <a:off x="5272088" y="4459288"/>
            <a:ext cx="714375" cy="1800225"/>
          </a:xfrm>
          <a:custGeom>
            <a:avLst/>
            <a:gdLst/>
            <a:ahLst/>
            <a:cxnLst>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277" h="1143">
                <a:moveTo>
                  <a:pt x="231" y="0"/>
                </a:moveTo>
                <a:cubicBezTo>
                  <a:pt x="220" y="44"/>
                  <a:pt x="209" y="106"/>
                  <a:pt x="185" y="146"/>
                </a:cubicBezTo>
                <a:cubicBezTo>
                  <a:pt x="175" y="163"/>
                  <a:pt x="160" y="176"/>
                  <a:pt x="149" y="192"/>
                </a:cubicBezTo>
                <a:cubicBezTo>
                  <a:pt x="146" y="201"/>
                  <a:pt x="145" y="212"/>
                  <a:pt x="140" y="220"/>
                </a:cubicBezTo>
                <a:cubicBezTo>
                  <a:pt x="135" y="227"/>
                  <a:pt x="125" y="230"/>
                  <a:pt x="121" y="238"/>
                </a:cubicBezTo>
                <a:cubicBezTo>
                  <a:pt x="94" y="292"/>
                  <a:pt x="92" y="352"/>
                  <a:pt x="57" y="402"/>
                </a:cubicBezTo>
                <a:cubicBezTo>
                  <a:pt x="45" y="451"/>
                  <a:pt x="36" y="501"/>
                  <a:pt x="21" y="549"/>
                </a:cubicBezTo>
                <a:cubicBezTo>
                  <a:pt x="14" y="648"/>
                  <a:pt x="0" y="746"/>
                  <a:pt x="57" y="832"/>
                </a:cubicBezTo>
                <a:cubicBezTo>
                  <a:pt x="78" y="898"/>
                  <a:pt x="120" y="947"/>
                  <a:pt x="167" y="997"/>
                </a:cubicBezTo>
                <a:cubicBezTo>
                  <a:pt x="191" y="1070"/>
                  <a:pt x="154" y="983"/>
                  <a:pt x="204" y="1033"/>
                </a:cubicBezTo>
                <a:cubicBezTo>
                  <a:pt x="211" y="1040"/>
                  <a:pt x="207" y="1053"/>
                  <a:pt x="213" y="1061"/>
                </a:cubicBezTo>
                <a:cubicBezTo>
                  <a:pt x="220" y="1070"/>
                  <a:pt x="231" y="1073"/>
                  <a:pt x="240" y="1079"/>
                </a:cubicBezTo>
                <a:cubicBezTo>
                  <a:pt x="249" y="1107"/>
                  <a:pt x="264" y="1118"/>
                  <a:pt x="277" y="1143"/>
                </a:cubicBezTo>
              </a:path>
            </a:pathLst>
          </a:custGeom>
          <a:noFill/>
          <a:ln w="28575" cap="flat" cmpd="sng">
            <a:solidFill>
              <a:srgbClr val="FF3300">
                <a:alpha val="100000"/>
              </a:srgbClr>
            </a:solidFill>
            <a:prstDash val="solid"/>
            <a:round/>
            <a:headEnd type="none" w="med" len="med"/>
            <a:tailEnd type="none" w="med" len="med"/>
          </a:ln>
        </p:spPr>
        <p:txBody>
          <a:bodyPr/>
          <a:p>
            <a:endParaRPr lang="zh-CN" altLang="en-US" sz="3200"/>
          </a:p>
        </p:txBody>
      </p:sp>
      <p:pic>
        <p:nvPicPr>
          <p:cNvPr id="11277" name="Picture 13" descr="电池(实）"/>
          <p:cNvPicPr preferRelativeResize="0">
            <a:picLocks noChangeAspect="1"/>
          </p:cNvPicPr>
          <p:nvPr/>
        </p:nvPicPr>
        <p:blipFill>
          <a:blip r:embed="rId10"/>
          <a:stretch>
            <a:fillRect/>
          </a:stretch>
        </p:blipFill>
        <p:spPr>
          <a:xfrm rot="-144837">
            <a:off x="5051425" y="1795463"/>
            <a:ext cx="333375" cy="1004887"/>
          </a:xfrm>
          <a:prstGeom prst="rect">
            <a:avLst/>
          </a:prstGeom>
          <a:noFill/>
          <a:ln w="9525">
            <a:noFill/>
          </a:ln>
        </p:spPr>
      </p:pic>
      <p:pic>
        <p:nvPicPr>
          <p:cNvPr id="11278" name="Picture 14" descr="电池(实）"/>
          <p:cNvPicPr preferRelativeResize="0">
            <a:picLocks noChangeAspect="1"/>
          </p:cNvPicPr>
          <p:nvPr/>
        </p:nvPicPr>
        <p:blipFill>
          <a:blip r:embed="rId10"/>
          <a:stretch>
            <a:fillRect/>
          </a:stretch>
        </p:blipFill>
        <p:spPr>
          <a:xfrm rot="-144837">
            <a:off x="5627688" y="1795463"/>
            <a:ext cx="334962" cy="1008062"/>
          </a:xfrm>
          <a:prstGeom prst="rect">
            <a:avLst/>
          </a:prstGeom>
          <a:noFill/>
          <a:ln w="9525">
            <a:noFill/>
          </a:ln>
        </p:spPr>
      </p:pic>
      <p:sp>
        <p:nvSpPr>
          <p:cNvPr id="11279" name="Freeform 15"/>
          <p:cNvSpPr/>
          <p:nvPr/>
        </p:nvSpPr>
        <p:spPr>
          <a:xfrm>
            <a:off x="5140325" y="1676400"/>
            <a:ext cx="696913" cy="127952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439" h="806">
                <a:moveTo>
                  <a:pt x="21" y="65"/>
                </a:moveTo>
                <a:cubicBezTo>
                  <a:pt x="76" y="13"/>
                  <a:pt x="0" y="79"/>
                  <a:pt x="67" y="38"/>
                </a:cubicBezTo>
                <a:cubicBezTo>
                  <a:pt x="127" y="0"/>
                  <a:pt x="37" y="35"/>
                  <a:pt x="113" y="10"/>
                </a:cubicBezTo>
                <a:cubicBezTo>
                  <a:pt x="155" y="24"/>
                  <a:pt x="186" y="33"/>
                  <a:pt x="223" y="56"/>
                </a:cubicBezTo>
                <a:cubicBezTo>
                  <a:pt x="241" y="83"/>
                  <a:pt x="250" y="111"/>
                  <a:pt x="268" y="138"/>
                </a:cubicBezTo>
                <a:cubicBezTo>
                  <a:pt x="280" y="177"/>
                  <a:pt x="289" y="207"/>
                  <a:pt x="296" y="248"/>
                </a:cubicBezTo>
                <a:cubicBezTo>
                  <a:pt x="304" y="709"/>
                  <a:pt x="271" y="593"/>
                  <a:pt x="323" y="806"/>
                </a:cubicBezTo>
                <a:cubicBezTo>
                  <a:pt x="347" y="803"/>
                  <a:pt x="373" y="803"/>
                  <a:pt x="396" y="796"/>
                </a:cubicBezTo>
                <a:cubicBezTo>
                  <a:pt x="439" y="783"/>
                  <a:pt x="424" y="684"/>
                  <a:pt x="424" y="668"/>
                </a:cubicBezTo>
              </a:path>
            </a:pathLst>
          </a:custGeom>
          <a:noFill/>
          <a:ln w="28575" cap="flat" cmpd="sng">
            <a:solidFill>
              <a:srgbClr val="FF3300">
                <a:alpha val="100000"/>
              </a:srgbClr>
            </a:solidFill>
            <a:prstDash val="solid"/>
            <a:round/>
            <a:headEnd type="none" w="med" len="med"/>
            <a:tailEnd type="none" w="med" len="med"/>
          </a:ln>
        </p:spPr>
        <p:txBody>
          <a:bodyPr/>
          <a:p>
            <a:endParaRPr lang="zh-CN" altLang="en-US" sz="3200"/>
          </a:p>
        </p:txBody>
      </p:sp>
      <p:sp>
        <p:nvSpPr>
          <p:cNvPr id="11280" name="Freeform 16"/>
          <p:cNvSpPr/>
          <p:nvPr/>
        </p:nvSpPr>
        <p:spPr>
          <a:xfrm>
            <a:off x="3754438" y="2732088"/>
            <a:ext cx="1512887" cy="131127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Lst>
            <a:pathLst>
              <a:path w="944" h="1280">
                <a:moveTo>
                  <a:pt x="412" y="1280"/>
                </a:moveTo>
                <a:cubicBezTo>
                  <a:pt x="342" y="1257"/>
                  <a:pt x="272" y="1253"/>
                  <a:pt x="201" y="1235"/>
                </a:cubicBezTo>
                <a:cubicBezTo>
                  <a:pt x="173" y="1228"/>
                  <a:pt x="146" y="1216"/>
                  <a:pt x="119" y="1207"/>
                </a:cubicBezTo>
                <a:cubicBezTo>
                  <a:pt x="110" y="1204"/>
                  <a:pt x="92" y="1198"/>
                  <a:pt x="92" y="1198"/>
                </a:cubicBezTo>
                <a:cubicBezTo>
                  <a:pt x="65" y="1172"/>
                  <a:pt x="45" y="1142"/>
                  <a:pt x="18" y="1116"/>
                </a:cubicBezTo>
                <a:cubicBezTo>
                  <a:pt x="0" y="1060"/>
                  <a:pt x="2" y="834"/>
                  <a:pt x="64" y="768"/>
                </a:cubicBezTo>
                <a:cubicBezTo>
                  <a:pt x="84" y="708"/>
                  <a:pt x="128" y="662"/>
                  <a:pt x="165" y="613"/>
                </a:cubicBezTo>
                <a:cubicBezTo>
                  <a:pt x="217" y="544"/>
                  <a:pt x="258" y="474"/>
                  <a:pt x="320" y="412"/>
                </a:cubicBezTo>
                <a:cubicBezTo>
                  <a:pt x="359" y="373"/>
                  <a:pt x="395" y="320"/>
                  <a:pt x="448" y="302"/>
                </a:cubicBezTo>
                <a:cubicBezTo>
                  <a:pt x="451" y="293"/>
                  <a:pt x="450" y="282"/>
                  <a:pt x="457" y="275"/>
                </a:cubicBezTo>
                <a:cubicBezTo>
                  <a:pt x="464" y="268"/>
                  <a:pt x="476" y="269"/>
                  <a:pt x="485" y="265"/>
                </a:cubicBezTo>
                <a:cubicBezTo>
                  <a:pt x="517" y="249"/>
                  <a:pt x="532" y="223"/>
                  <a:pt x="567" y="211"/>
                </a:cubicBezTo>
                <a:cubicBezTo>
                  <a:pt x="625" y="150"/>
                  <a:pt x="688" y="110"/>
                  <a:pt x="768" y="83"/>
                </a:cubicBezTo>
                <a:cubicBezTo>
                  <a:pt x="815" y="51"/>
                  <a:pt x="869" y="39"/>
                  <a:pt x="924" y="28"/>
                </a:cubicBezTo>
                <a:cubicBezTo>
                  <a:pt x="944" y="7"/>
                  <a:pt x="942" y="18"/>
                  <a:pt x="942" y="0"/>
                </a:cubicBezTo>
              </a:path>
            </a:pathLst>
          </a:custGeom>
          <a:noFill/>
          <a:ln w="28575" cap="flat" cmpd="sng">
            <a:solidFill>
              <a:srgbClr val="FF3300">
                <a:alpha val="100000"/>
              </a:srgbClr>
            </a:solidFill>
            <a:prstDash val="solid"/>
            <a:round/>
            <a:headEnd type="none" w="med" len="med"/>
            <a:tailEnd type="none" w="med" len="med"/>
          </a:ln>
        </p:spPr>
        <p:txBody>
          <a:bodyPr/>
          <a:p>
            <a:endParaRPr lang="zh-CN" altLang="en-US" sz="3200"/>
          </a:p>
        </p:txBody>
      </p:sp>
      <p:pic>
        <p:nvPicPr>
          <p:cNvPr id="11281" name="Picture 17"/>
          <p:cNvPicPr>
            <a:picLocks noChangeAspect="1"/>
          </p:cNvPicPr>
          <p:nvPr/>
        </p:nvPicPr>
        <p:blipFill>
          <a:blip r:embed="rId11"/>
          <a:stretch>
            <a:fillRect/>
          </a:stretch>
        </p:blipFill>
        <p:spPr>
          <a:xfrm>
            <a:off x="3505200" y="5181600"/>
            <a:ext cx="981075" cy="771525"/>
          </a:xfrm>
          <a:prstGeom prst="rect">
            <a:avLst/>
          </a:prstGeom>
          <a:noFill/>
          <a:ln w="9525">
            <a:noFill/>
          </a:ln>
        </p:spPr>
      </p:pic>
      <p:sp>
        <p:nvSpPr>
          <p:cNvPr id="11282" name="Line 18"/>
          <p:cNvSpPr/>
          <p:nvPr/>
        </p:nvSpPr>
        <p:spPr>
          <a:xfrm flipV="1">
            <a:off x="4419600" y="4675188"/>
            <a:ext cx="1081088" cy="576262"/>
          </a:xfrm>
          <a:prstGeom prst="line">
            <a:avLst/>
          </a:prstGeom>
          <a:ln w="38100" cap="flat" cmpd="sng">
            <a:solidFill>
              <a:srgbClr val="FF3300"/>
            </a:solidFill>
            <a:prstDash val="solid"/>
            <a:headEnd type="none" w="med" len="med"/>
            <a:tailEnd type="triangle" w="med" len="med"/>
          </a:ln>
        </p:spPr>
      </p:sp>
      <p:sp>
        <p:nvSpPr>
          <p:cNvPr id="40979" name="Text Box 19"/>
          <p:cNvSpPr txBox="1"/>
          <p:nvPr/>
        </p:nvSpPr>
        <p:spPr>
          <a:xfrm>
            <a:off x="2895600" y="533400"/>
            <a:ext cx="5105400" cy="58356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50000"/>
              </a:spcBef>
              <a:buClrTx/>
              <a:buSzTx/>
              <a:buFontTx/>
              <a:buNone/>
            </a:pPr>
            <a:r>
              <a:rPr lang="zh-CN" altLang="en-US" b="1" dirty="0">
                <a:solidFill>
                  <a:srgbClr val="FF0000"/>
                </a:solidFill>
                <a:latin typeface="Times New Roman" panose="02020603050405020304" pitchFamily="18" charset="0"/>
              </a:rPr>
              <a:t>三、进行实验</a:t>
            </a:r>
            <a:endParaRPr lang="zh-CN" altLang="en-US" b="1" dirty="0">
              <a:solidFill>
                <a:srgbClr val="FF0000"/>
              </a:solidFill>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979"/>
                                        </p:tgtEl>
                                        <p:attrNameLst>
                                          <p:attrName>style.visibility</p:attrName>
                                        </p:attrNameLst>
                                      </p:cBhvr>
                                      <p:to>
                                        <p:strVal val="visible"/>
                                      </p:to>
                                    </p:set>
                                    <p:anim calcmode="lin" valueType="num">
                                      <p:cBhvr additive="base">
                                        <p:cTn id="7" dur="500" fill="hold"/>
                                        <p:tgtEl>
                                          <p:spTgt spid="40979"/>
                                        </p:tgtEl>
                                        <p:attrNameLst>
                                          <p:attrName>ppt_x</p:attrName>
                                        </p:attrNameLst>
                                      </p:cBhvr>
                                      <p:tavLst>
                                        <p:tav tm="0">
                                          <p:val>
                                            <p:strVal val="0-#ppt_w/2"/>
                                          </p:val>
                                        </p:tav>
                                        <p:tav tm="100000">
                                          <p:val>
                                            <p:strVal val="#ppt_x"/>
                                          </p:val>
                                        </p:tav>
                                      </p:tavLst>
                                    </p:anim>
                                    <p:anim calcmode="lin" valueType="num">
                                      <p:cBhvr additive="base">
                                        <p:cTn id="8" dur="500" fill="hold"/>
                                        <p:tgtEl>
                                          <p:spTgt spid="409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7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6" name="Text Box 2"/>
          <p:cNvSpPr txBox="1"/>
          <p:nvPr/>
        </p:nvSpPr>
        <p:spPr>
          <a:xfrm>
            <a:off x="2667000" y="609600"/>
            <a:ext cx="4268788" cy="58356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r>
              <a:rPr lang="zh-CN" altLang="en-US" b="1" dirty="0">
                <a:solidFill>
                  <a:srgbClr val="FF0000"/>
                </a:solidFill>
                <a:latin typeface="Times New Roman" panose="02020603050405020304" pitchFamily="18" charset="0"/>
              </a:rPr>
              <a:t>四、分析、讨论</a:t>
            </a:r>
            <a:endParaRPr lang="zh-CN" altLang="en-US" b="1" dirty="0">
              <a:solidFill>
                <a:srgbClr val="FF0000"/>
              </a:solidFill>
              <a:latin typeface="Times New Roman" panose="02020603050405020304" pitchFamily="18" charset="0"/>
            </a:endParaRPr>
          </a:p>
        </p:txBody>
      </p:sp>
      <p:sp>
        <p:nvSpPr>
          <p:cNvPr id="1027" name="Text Box 3"/>
          <p:cNvSpPr txBox="1"/>
          <p:nvPr/>
        </p:nvSpPr>
        <p:spPr>
          <a:xfrm>
            <a:off x="2133600" y="2362200"/>
            <a:ext cx="7696200" cy="107632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0"/>
              </a:spcBef>
              <a:buClrTx/>
              <a:buSzTx/>
              <a:buFontTx/>
              <a:buNone/>
            </a:pPr>
            <a:r>
              <a:rPr lang="zh-CN" altLang="en-US" b="1" dirty="0">
                <a:latin typeface="Times New Roman" panose="02020603050405020304" pitchFamily="18" charset="0"/>
              </a:rPr>
              <a:t>问题2：为什么电阻两端的电压变了，通过它的电流也变了，电阻为什么几乎没变？</a:t>
            </a:r>
            <a:endParaRPr lang="zh-CN" altLang="en-US" b="1" dirty="0">
              <a:latin typeface="Times New Roman" panose="02020603050405020304" pitchFamily="18" charset="0"/>
            </a:endParaRPr>
          </a:p>
        </p:txBody>
      </p:sp>
      <p:sp>
        <p:nvSpPr>
          <p:cNvPr id="1037" name="Text Box 13"/>
          <p:cNvSpPr txBox="1"/>
          <p:nvPr/>
        </p:nvSpPr>
        <p:spPr>
          <a:xfrm>
            <a:off x="2209800" y="1295400"/>
            <a:ext cx="6781800" cy="107632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50000"/>
              </a:spcBef>
              <a:buClrTx/>
              <a:buSzTx/>
              <a:buFontTx/>
              <a:buNone/>
            </a:pPr>
            <a:r>
              <a:rPr lang="zh-CN" altLang="en-US" b="1" dirty="0">
                <a:latin typeface="Times New Roman" panose="02020603050405020304" pitchFamily="18" charset="0"/>
              </a:rPr>
              <a:t>问题1：观察这几个表格中电阻的数据，你发现数据有什么不同？</a:t>
            </a:r>
            <a:endParaRPr lang="zh-CN" altLang="en-US" b="1" dirty="0">
              <a:latin typeface="Times New Roman" panose="02020603050405020304" pitchFamily="18" charset="0"/>
            </a:endParaRPr>
          </a:p>
        </p:txBody>
      </p:sp>
      <p:sp>
        <p:nvSpPr>
          <p:cNvPr id="1038" name="Text Box 14"/>
          <p:cNvSpPr txBox="1"/>
          <p:nvPr/>
        </p:nvSpPr>
        <p:spPr>
          <a:xfrm>
            <a:off x="2286000" y="3505200"/>
            <a:ext cx="8001000" cy="2061210"/>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spcBef>
                <a:spcPct val="50000"/>
              </a:spcBef>
              <a:buClrTx/>
              <a:buSzTx/>
              <a:buFontTx/>
              <a:buNone/>
            </a:pPr>
            <a:r>
              <a:rPr lang="zh-CN" altLang="en-US" b="1" dirty="0">
                <a:latin typeface="宋体" panose="02010600030101010101" pitchFamily="2" charset="-122"/>
              </a:rPr>
              <a:t>问题3：小灯泡在较低电压下测得的电阻值与在较高电压下测得的电阻值是不相等的，哪个大？猜一猜，产生差异的原因可能是什么?</a:t>
            </a:r>
            <a:endParaRPr lang="zh-CN" altLang="en-US" b="1" dirty="0">
              <a:latin typeface="宋体" panose="02010600030101010101" pitchFamily="2" charset="-122"/>
            </a:endParaRPr>
          </a:p>
        </p:txBody>
      </p:sp>
      <p:sp>
        <p:nvSpPr>
          <p:cNvPr id="1039" name="Text Box 15"/>
          <p:cNvSpPr txBox="1"/>
          <p:nvPr/>
        </p:nvSpPr>
        <p:spPr>
          <a:xfrm>
            <a:off x="2209800" y="5105400"/>
            <a:ext cx="8001000" cy="1162050"/>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kumimoji="1" sz="3200" b="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kumimoji="1" sz="2000" kern="1200">
                <a:solidFill>
                  <a:schemeClr val="tx1"/>
                </a:solidFill>
                <a:latin typeface="+mn-lt"/>
                <a:ea typeface="+mn-ea"/>
                <a:cs typeface="+mn-cs"/>
              </a:defRPr>
            </a:lvl5pPr>
          </a:lstStyle>
          <a:p>
            <a:pPr marL="0" lvl="0" indent="0" eaLnBrk="1" hangingPunct="1">
              <a:buClrTx/>
              <a:buSzTx/>
              <a:buFontTx/>
              <a:buNone/>
            </a:pPr>
            <a:r>
              <a:rPr lang="zh-CN" altLang="en-US" sz="3600" b="1" dirty="0">
                <a:solidFill>
                  <a:srgbClr val="663300"/>
                </a:solidFill>
                <a:latin typeface="Times New Roman" panose="02020603050405020304" pitchFamily="18" charset="0"/>
              </a:rPr>
              <a:t>         </a:t>
            </a:r>
            <a:r>
              <a:rPr lang="zh-CN" altLang="en-US" sz="2800" b="1" dirty="0">
                <a:solidFill>
                  <a:srgbClr val="FF0000"/>
                </a:solidFill>
                <a:latin typeface="Times New Roman" panose="02020603050405020304" pitchFamily="18" charset="0"/>
              </a:rPr>
              <a:t>注:</a:t>
            </a:r>
            <a:r>
              <a:rPr lang="zh-CN" altLang="en-US" sz="2800" b="1" dirty="0">
                <a:solidFill>
                  <a:srgbClr val="FF0000"/>
                </a:solidFill>
                <a:latin typeface="Times New Roman" panose="02020603050405020304" pitchFamily="18" charset="0"/>
                <a:ea typeface="楷体_GB2312" panose="02010609030101010101" pitchFamily="49" charset="-122"/>
              </a:rPr>
              <a:t>“</a:t>
            </a:r>
            <a:r>
              <a:rPr lang="zh-CN" altLang="en-US" sz="2800" b="1" dirty="0">
                <a:solidFill>
                  <a:srgbClr val="FF0000"/>
                </a:solidFill>
                <a:latin typeface="楷体_GB2312" panose="02010609030101010101" pitchFamily="49" charset="-122"/>
                <a:ea typeface="楷体_GB2312" panose="02010609030101010101" pitchFamily="49" charset="-122"/>
              </a:rPr>
              <a:t>220</a:t>
            </a:r>
            <a:r>
              <a:rPr lang="en-US" altLang="zh-CN" sz="2800" b="1" dirty="0">
                <a:solidFill>
                  <a:srgbClr val="FF0000"/>
                </a:solidFill>
                <a:latin typeface="楷体_GB2312" panose="02010609030101010101" pitchFamily="49" charset="-122"/>
                <a:ea typeface="楷体_GB2312" panose="02010609030101010101" pitchFamily="49" charset="-122"/>
              </a:rPr>
              <a:t>V40W</a:t>
            </a:r>
            <a:r>
              <a:rPr lang="en-US" altLang="zh-CN" sz="2800" b="1" dirty="0">
                <a:solidFill>
                  <a:srgbClr val="FF0000"/>
                </a:solidFill>
                <a:latin typeface="Times New Roman" panose="02020603050405020304" pitchFamily="18" charset="0"/>
                <a:ea typeface="楷体_GB2312" panose="02010609030101010101" pitchFamily="49" charset="-122"/>
              </a:rPr>
              <a:t>”</a:t>
            </a:r>
            <a:r>
              <a:rPr lang="zh-CN" altLang="en-US" sz="2800" b="1" dirty="0">
                <a:solidFill>
                  <a:srgbClr val="FF0000"/>
                </a:solidFill>
                <a:latin typeface="楷体_GB2312" panose="02010609030101010101" pitchFamily="49" charset="-122"/>
                <a:ea typeface="楷体_GB2312" panose="02010609030101010101" pitchFamily="49" charset="-122"/>
              </a:rPr>
              <a:t>白炽灯(冷态)  约100</a:t>
            </a:r>
            <a:r>
              <a:rPr lang="en-US" altLang="zh-CN" sz="2800" b="1" dirty="0">
                <a:solidFill>
                  <a:srgbClr val="FF0000"/>
                </a:solidFill>
                <a:latin typeface="楷体_GB2312" panose="02010609030101010101" pitchFamily="49" charset="-122"/>
                <a:ea typeface="楷体_GB2312" panose="02010609030101010101" pitchFamily="49" charset="-122"/>
              </a:rPr>
              <a:t>Ω</a:t>
            </a:r>
            <a:endParaRPr lang="en-US" altLang="zh-CN" sz="2800" b="1" dirty="0">
              <a:solidFill>
                <a:srgbClr val="FF0000"/>
              </a:solidFill>
              <a:latin typeface="楷体_GB2312" panose="02010609030101010101" pitchFamily="49" charset="-122"/>
              <a:ea typeface="楷体_GB2312" panose="02010609030101010101" pitchFamily="49" charset="-122"/>
            </a:endParaRPr>
          </a:p>
          <a:p>
            <a:pPr marL="0" lvl="0" indent="0" eaLnBrk="1" hangingPunct="1">
              <a:buClrTx/>
              <a:buSzTx/>
              <a:buFontTx/>
              <a:buNone/>
            </a:pPr>
            <a:r>
              <a:rPr lang="en-US" altLang="zh-CN" sz="2800" b="1" dirty="0">
                <a:solidFill>
                  <a:srgbClr val="FF0000"/>
                </a:solidFill>
                <a:latin typeface="楷体_GB2312" panose="02010609030101010101" pitchFamily="49" charset="-122"/>
                <a:ea typeface="楷体_GB2312" panose="02010609030101010101" pitchFamily="49" charset="-122"/>
              </a:rPr>
              <a:t>          </a:t>
            </a:r>
            <a:r>
              <a:rPr lang="zh-CN" altLang="en-US" sz="2800" b="1" dirty="0">
                <a:solidFill>
                  <a:srgbClr val="FF0000"/>
                </a:solidFill>
                <a:latin typeface="楷体_GB2312" panose="02010609030101010101" pitchFamily="49" charset="-122"/>
                <a:ea typeface="楷体_GB2312" panose="02010609030101010101" pitchFamily="49" charset="-122"/>
              </a:rPr>
              <a:t>正常工作时(热态)   约1200</a:t>
            </a:r>
            <a:r>
              <a:rPr lang="en-US" altLang="zh-CN" sz="2800" b="1" dirty="0">
                <a:solidFill>
                  <a:srgbClr val="FF0000"/>
                </a:solidFill>
                <a:latin typeface="楷体_GB2312" panose="02010609030101010101" pitchFamily="49" charset="-122"/>
                <a:ea typeface="楷体_GB2312" panose="02010609030101010101" pitchFamily="49" charset="-122"/>
              </a:rPr>
              <a:t>Ω</a:t>
            </a:r>
            <a:endParaRPr lang="en-US" altLang="zh-CN" sz="2800" b="1" dirty="0">
              <a:solidFill>
                <a:srgbClr val="FF0000"/>
              </a:solidFill>
              <a:latin typeface="楷体_GB2312" panose="02010609030101010101" pitchFamily="49" charset="-122"/>
              <a:ea typeface="楷体_GB2312" panose="0201060903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linds(horizontal)">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037"/>
                                        </p:tgtEl>
                                        <p:attrNameLst>
                                          <p:attrName>style.visibility</p:attrName>
                                        </p:attrNameLst>
                                      </p:cBhvr>
                                      <p:to>
                                        <p:strVal val="visible"/>
                                      </p:to>
                                    </p:set>
                                    <p:anim calcmode="lin" valueType="num">
                                      <p:cBhvr additive="base">
                                        <p:cTn id="12" dur="500" fill="hold"/>
                                        <p:tgtEl>
                                          <p:spTgt spid="1037"/>
                                        </p:tgtEl>
                                        <p:attrNameLst>
                                          <p:attrName>ppt_x</p:attrName>
                                        </p:attrNameLst>
                                      </p:cBhvr>
                                      <p:tavLst>
                                        <p:tav tm="0">
                                          <p:val>
                                            <p:strVal val="0-#ppt_w/2"/>
                                          </p:val>
                                        </p:tav>
                                        <p:tav tm="100000">
                                          <p:val>
                                            <p:strVal val="#ppt_x"/>
                                          </p:val>
                                        </p:tav>
                                      </p:tavLst>
                                    </p:anim>
                                    <p:anim calcmode="lin" valueType="num">
                                      <p:cBhvr additive="base">
                                        <p:cTn id="13" dur="500" fill="hold"/>
                                        <p:tgtEl>
                                          <p:spTgt spid="1037"/>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1027"/>
                                        </p:tgtEl>
                                        <p:attrNameLst>
                                          <p:attrName>style.visibility</p:attrName>
                                        </p:attrNameLst>
                                      </p:cBhvr>
                                      <p:to>
                                        <p:strVal val="visible"/>
                                      </p:to>
                                    </p:set>
                                    <p:anim calcmode="lin" valueType="num">
                                      <p:cBhvr additive="base">
                                        <p:cTn id="18" dur="500" fill="hold"/>
                                        <p:tgtEl>
                                          <p:spTgt spid="1027"/>
                                        </p:tgtEl>
                                        <p:attrNameLst>
                                          <p:attrName>ppt_x</p:attrName>
                                        </p:attrNameLst>
                                      </p:cBhvr>
                                      <p:tavLst>
                                        <p:tav tm="0">
                                          <p:val>
                                            <p:strVal val="1+#ppt_w/2"/>
                                          </p:val>
                                        </p:tav>
                                        <p:tav tm="100000">
                                          <p:val>
                                            <p:strVal val="#ppt_x"/>
                                          </p:val>
                                        </p:tav>
                                      </p:tavLst>
                                    </p:anim>
                                    <p:anim calcmode="lin" valueType="num">
                                      <p:cBhvr additive="base">
                                        <p:cTn id="19" dur="500" fill="hold"/>
                                        <p:tgtEl>
                                          <p:spTgt spid="1027"/>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038"/>
                                        </p:tgtEl>
                                        <p:attrNameLst>
                                          <p:attrName>style.visibility</p:attrName>
                                        </p:attrNameLst>
                                      </p:cBhvr>
                                      <p:to>
                                        <p:strVal val="visible"/>
                                      </p:to>
                                    </p:set>
                                    <p:anim calcmode="lin" valueType="num">
                                      <p:cBhvr additive="base">
                                        <p:cTn id="24" dur="500" fill="hold"/>
                                        <p:tgtEl>
                                          <p:spTgt spid="1038"/>
                                        </p:tgtEl>
                                        <p:attrNameLst>
                                          <p:attrName>ppt_x</p:attrName>
                                        </p:attrNameLst>
                                      </p:cBhvr>
                                      <p:tavLst>
                                        <p:tav tm="0">
                                          <p:val>
                                            <p:strVal val="#ppt_x"/>
                                          </p:val>
                                        </p:tav>
                                        <p:tav tm="100000">
                                          <p:val>
                                            <p:strVal val="#ppt_x"/>
                                          </p:val>
                                        </p:tav>
                                      </p:tavLst>
                                    </p:anim>
                                    <p:anim calcmode="lin" valueType="num">
                                      <p:cBhvr additive="base">
                                        <p:cTn id="25" dur="500" fill="hold"/>
                                        <p:tgtEl>
                                          <p:spTgt spid="1038"/>
                                        </p:tgtEl>
                                        <p:attrNameLst>
                                          <p:attrName>ppt_y</p:attrName>
                                        </p:attrNameLst>
                                      </p:cBhvr>
                                      <p:tavLst>
                                        <p:tav tm="0">
                                          <p:val>
                                            <p:strVal val="1+#ppt_h/2"/>
                                          </p:val>
                                        </p:tav>
                                        <p:tav tm="100000">
                                          <p:val>
                                            <p:strVal val="#ppt_y"/>
                                          </p:val>
                                        </p:tav>
                                      </p:tavLst>
                                    </p:anim>
                                  </p:childTnLst>
                                </p:cTn>
                              </p:par>
                            </p:childTnLst>
                          </p:cTn>
                        </p:par>
                        <p:par>
                          <p:cTn id="26" fill="hold">
                            <p:stCondLst>
                              <p:cond delay="500"/>
                            </p:stCondLst>
                            <p:childTnLst>
                              <p:par>
                                <p:cTn id="27" presetID="2" presetClass="entr" presetSubtype="8" fill="hold" grpId="0" nodeType="afterEffect">
                                  <p:stCondLst>
                                    <p:cond delay="0"/>
                                  </p:stCondLst>
                                  <p:childTnLst>
                                    <p:set>
                                      <p:cBhvr>
                                        <p:cTn id="28" dur="1" fill="hold">
                                          <p:stCondLst>
                                            <p:cond delay="0"/>
                                          </p:stCondLst>
                                        </p:cTn>
                                        <p:tgtEl>
                                          <p:spTgt spid="1039"/>
                                        </p:tgtEl>
                                        <p:attrNameLst>
                                          <p:attrName>style.visibility</p:attrName>
                                        </p:attrNameLst>
                                      </p:cBhvr>
                                      <p:to>
                                        <p:strVal val="visible"/>
                                      </p:to>
                                    </p:set>
                                    <p:anim calcmode="lin" valueType="num">
                                      <p:cBhvr additive="base">
                                        <p:cTn id="29" dur="500" fill="hold"/>
                                        <p:tgtEl>
                                          <p:spTgt spid="1039"/>
                                        </p:tgtEl>
                                        <p:attrNameLst>
                                          <p:attrName>ppt_x</p:attrName>
                                        </p:attrNameLst>
                                      </p:cBhvr>
                                      <p:tavLst>
                                        <p:tav tm="0">
                                          <p:val>
                                            <p:strVal val="0-#ppt_w/2"/>
                                          </p:val>
                                        </p:tav>
                                        <p:tav tm="100000">
                                          <p:val>
                                            <p:strVal val="#ppt_x"/>
                                          </p:val>
                                        </p:tav>
                                      </p:tavLst>
                                    </p:anim>
                                    <p:anim calcmode="lin" valueType="num">
                                      <p:cBhvr additive="base">
                                        <p:cTn id="30" dur="500" fill="hold"/>
                                        <p:tgtEl>
                                          <p:spTgt spid="10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P spid="1027" grpId="0"/>
      <p:bldP spid="1037" grpId="0"/>
      <p:bldP spid="1038" grpId="0"/>
      <p:bldP spid="1039"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ZTM4ODYzZGU4ZTcwYTAyYmRmMWE5ZTYyZjI3YWYyZGE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宋体"/>
        <a:cs typeface=""/>
      </a:majorFont>
      <a:minorFont>
        <a:latin typeface="Tahoma"/>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sz="3200" b="1" i="0" u="none" strike="noStrike" cap="none" normalizeH="0" baseline="0" smtClean="0">
            <a:ln>
              <a:noFill/>
            </a:ln>
            <a:solidFill>
              <a:srgbClr val="FF0000"/>
            </a:solidFill>
            <a:effectLst/>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en-US" sz="3200" b="1" i="0" u="none" strike="noStrike" cap="none" normalizeH="0" baseline="0" smtClean="0">
            <a:ln>
              <a:noFill/>
            </a:ln>
            <a:solidFill>
              <a:srgbClr val="FF0000"/>
            </a:solidFill>
            <a:effectLst/>
            <a:latin typeface="Times New Roman" panose="02020603050405020304" pitchFamily="18" charset="0"/>
            <a:ea typeface="宋体" panose="02010600030101010101" pitchFamily="2" charset="-122"/>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627</Words>
  <Application>WPS 演示</Application>
  <PresentationFormat>宽屏</PresentationFormat>
  <Paragraphs>117</Paragraphs>
  <Slides>11</Slides>
  <Notes>4</Notes>
  <HiddenSlides>0</HiddenSlides>
  <MMClips>0</MMClips>
  <ScaleCrop>false</ScaleCrop>
  <HeadingPairs>
    <vt:vector size="8" baseType="variant">
      <vt:variant>
        <vt:lpstr>已用的字体</vt:lpstr>
      </vt:variant>
      <vt:variant>
        <vt:i4>11</vt:i4>
      </vt:variant>
      <vt:variant>
        <vt:lpstr>主题</vt:lpstr>
      </vt:variant>
      <vt:variant>
        <vt:i4>2</vt:i4>
      </vt:variant>
      <vt:variant>
        <vt:lpstr>嵌入 OLE 服务器</vt:lpstr>
      </vt:variant>
      <vt:variant>
        <vt:i4>17</vt:i4>
      </vt:variant>
      <vt:variant>
        <vt:lpstr>幻灯片标题</vt:lpstr>
      </vt:variant>
      <vt:variant>
        <vt:i4>11</vt:i4>
      </vt:variant>
    </vt:vector>
  </HeadingPairs>
  <TitlesOfParts>
    <vt:vector size="41" baseType="lpstr">
      <vt:lpstr>Arial</vt:lpstr>
      <vt:lpstr>宋体</vt:lpstr>
      <vt:lpstr>Wingdings</vt:lpstr>
      <vt:lpstr>Wingdings</vt:lpstr>
      <vt:lpstr>Times New Roman</vt:lpstr>
      <vt:lpstr>Tahoma</vt:lpstr>
      <vt:lpstr>楷体_GB2312</vt:lpstr>
      <vt:lpstr>华文行楷</vt:lpstr>
      <vt:lpstr>微软雅黑</vt:lpstr>
      <vt:lpstr>Calibri</vt:lpstr>
      <vt:lpstr>Arial Unicode MS</vt:lpstr>
      <vt:lpstr>Office 主题​​</vt:lpstr>
      <vt:lpstr>Blends</vt:lpstr>
      <vt:lpstr>Paint.Picture</vt:lpstr>
      <vt:lpstr>Paint.Picture</vt:lpstr>
      <vt:lpstr>Paint.Picture</vt:lpstr>
      <vt:lpstr>Paint.Picture</vt:lpstr>
      <vt:lpstr>Paint.Picture</vt:lpstr>
      <vt:lpstr>Paint.Picture</vt:lpstr>
      <vt:lpstr>Paint.Picture</vt:lpstr>
      <vt:lpstr>Paint.Picture</vt:lpstr>
      <vt:lpstr>Paint.Picture</vt:lpstr>
      <vt:lpstr>Paint.Picture</vt:lpstr>
      <vt:lpstr>Paint.Picture</vt:lpstr>
      <vt:lpstr>Paint.Picture</vt:lpstr>
      <vt:lpstr>Paint.Picture</vt:lpstr>
      <vt:lpstr>Paint.Picture</vt:lpstr>
      <vt:lpstr>Paint.Picture</vt:lpstr>
      <vt:lpstr>Paint.Picture</vt:lpstr>
      <vt:lpstr>Paint.Picture</vt:lpstr>
      <vt:lpstr>欧姆定律的应用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Administrator</dc:creator>
  <cp:lastModifiedBy>Administrator</cp:lastModifiedBy>
  <cp:revision>151</cp:revision>
  <dcterms:created xsi:type="dcterms:W3CDTF">2019-06-19T02:08:00Z</dcterms:created>
  <dcterms:modified xsi:type="dcterms:W3CDTF">2022-08-06T08:47:54Z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2052-11.1.0.12302</vt:lpwstr>
  </property>
  <property fmtid="{D5CDD505-2E9C-101B-9397-08002B2CF9AE}" pid="3" name="ICV">
    <vt:lpwstr>F720E996925D4284A23C4615806B54D7</vt:lpwstr>
  </property>
</Properties>
</file>