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sldIdLst>
    <p:sldId id="256" r:id="rId5"/>
    <p:sldId id="257" r:id="rId6"/>
    <p:sldId id="258" r:id="rId7"/>
    <p:sldId id="259" r:id="rId8"/>
    <p:sldId id="260" r:id="rId9"/>
    <p:sldId id="261"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1" Type="http://schemas.openxmlformats.org/officeDocument/2006/relationships/tags" Target="tags/tag63.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34818" name="Rectangle 2"/>
          <p:cNvSpPr>
            <a:spLocks noGrp="1" noRot="1" noChangeArrowheads="1"/>
          </p:cNvSpPr>
          <p:nvPr>
            <p:ph type="ctrTitle"/>
          </p:nvPr>
        </p:nvSpPr>
        <p:spPr>
          <a:xfrm>
            <a:off x="914400" y="2286000"/>
            <a:ext cx="10363200" cy="1143000"/>
          </a:xfrm>
        </p:spPr>
        <p:txBody>
          <a:bodyPr/>
          <a:lstStyle>
            <a:lvl1pPr>
              <a:defRPr/>
            </a:lvl1pPr>
          </a:lstStyle>
          <a:p>
            <a:r>
              <a:rPr lang="zh-CN" altLang="en-US"/>
              <a:t>单击此处编辑母版标题样式</a:t>
            </a:r>
            <a:endParaRPr lang="zh-CN" altLang="en-US"/>
          </a:p>
        </p:txBody>
      </p:sp>
      <p:sp>
        <p:nvSpPr>
          <p:cNvPr id="34819" name="Rectangle 3"/>
          <p:cNvSpPr>
            <a:spLocks noGrp="1" noRot="1" noChangeArrowheads="1"/>
          </p:cNvSpPr>
          <p:nvPr>
            <p:ph type="subTitle" idx="1"/>
          </p:nvPr>
        </p:nvSpPr>
        <p:spPr>
          <a:xfrm>
            <a:off x="1828800" y="3886200"/>
            <a:ext cx="8534400" cy="1752600"/>
          </a:xfrm>
        </p:spPr>
        <p:txBody>
          <a:bodyPr/>
          <a:lstStyle>
            <a:lvl1pPr marL="0" indent="0" algn="ctr">
              <a:buFont typeface="Wingdings" panose="05000000000000000000" pitchFamily="2" charset="2"/>
              <a:buNone/>
              <a:defRPr/>
            </a:lvl1pPr>
          </a:lstStyle>
          <a:p>
            <a:r>
              <a:rPr lang="zh-CN" altLang="en-US"/>
              <a:t>单击此处编辑母版副标题样式</a:t>
            </a:r>
            <a:endParaRPr lang="zh-CN" altLang="en-US"/>
          </a:p>
        </p:txBody>
      </p:sp>
      <p:sp>
        <p:nvSpPr>
          <p:cNvPr id="7" name="Rectangle 4"/>
          <p:cNvSpPr>
            <a:spLocks noGrp="1" noChangeArrowheads="1"/>
          </p:cNvSpPr>
          <p:nvPr>
            <p:ph type="dt" sz="half" idx="2"/>
          </p:nvPr>
        </p:nvSpPr>
        <p:spPr bwMode="auto">
          <a:xfrm>
            <a:off x="402167" y="6245225"/>
            <a:ext cx="3052233" cy="476250"/>
          </a:xfrm>
          <a:prstGeom prst="rect">
            <a:avLst/>
          </a:prstGeom>
          <a:ln>
            <a:miter lim="800000"/>
          </a:ln>
        </p:spPr>
        <p:txBody>
          <a:bodyPr vert="horz" wrap="square" lIns="91440" tIns="45720" rIns="91440" bIns="45720" numCol="1" anchor="t" anchorCtr="0" compatLnSpc="1"/>
          <a:lstStyle>
            <a:lvl1pPr>
              <a:defRPr smtClean="0"/>
            </a:lvl1pPr>
          </a:lstStyle>
          <a:p>
            <a:pPr marL="0" marR="0" lvl="0" indent="0" algn="l" defTabSz="914400" rtl="0" eaLnBrk="1" fontAlgn="base" latinLnBrk="0" hangingPunct="1">
              <a:lnSpc>
                <a:spcPct val="100000"/>
              </a:lnSpc>
              <a:spcBef>
                <a:spcPct val="0"/>
              </a:spcBef>
              <a:spcAft>
                <a:spcPct val="0"/>
              </a:spcAft>
              <a:buClrTx/>
              <a:buSzTx/>
              <a:buFontTx/>
              <a:buNone/>
              <a:defRPr/>
            </a:pPr>
            <a:fld id="{62FDFFD8-7504-43EF-A603-7322B14EE64D}" type="datetimeFigureOut">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4165600" y="6245225"/>
            <a:ext cx="3860800" cy="476250"/>
          </a:xfrm>
          <a:prstGeom prst="rect">
            <a:avLst/>
          </a:prstGeom>
          <a:ln>
            <a:miter lim="800000"/>
          </a:ln>
        </p:spPr>
        <p:txBody>
          <a:bodyPr vert="horz" wrap="square" lIns="91440" tIns="45720" rIns="91440" bIns="45720" numCol="1" anchor="t" anchorCtr="0" compatLnSpc="1"/>
          <a:lstStyle>
            <a:lvl1pPr>
              <a:defRPr smtClean="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8737600" y="6245225"/>
            <a:ext cx="3052233" cy="476250"/>
          </a:xfrm>
          <a:prstGeom prst="rect">
            <a:avLst/>
          </a:prstGeom>
          <a:ln>
            <a:miter lim="800000"/>
          </a:ln>
        </p:spPr>
        <p:txBody>
          <a:bodyPr vert="horz" wrap="square" lIns="91440" tIns="45720" rIns="91440" bIns="45720" numCol="1" anchor="t" anchorCtr="0" compatLnSpc="1"/>
          <a:p>
            <a:pPr algn="r"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2685488D-1B5F-4469-A0B3-D1906E5FACBE}" type="datetimeFigureOut">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Tahoma" panose="020B060403050404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2685488D-1B5F-4469-A0B3-D1906E5FACBE}" type="datetimeFigureOut">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Tahoma" panose="020B060403050404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02167" y="1905000"/>
            <a:ext cx="5592233"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905000"/>
            <a:ext cx="5592233"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2685488D-1B5F-4469-A0B3-D1906E5FACBE}" type="datetimeFigureOut">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Tahoma" panose="020B060403050404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2685488D-1B5F-4469-A0B3-D1906E5FACBE}" type="datetimeFigureOut">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Tahoma" panose="020B060403050404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2685488D-1B5F-4469-A0B3-D1906E5FACBE}" type="datetimeFigureOut">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Tahoma" panose="020B060403050404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2685488D-1B5F-4469-A0B3-D1906E5FACBE}" type="datetimeFigureOut">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Tahoma" panose="020B060403050404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2685488D-1B5F-4469-A0B3-D1906E5FACBE}" type="datetimeFigureOut">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Tahoma" panose="020B060403050404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hlink"/>
              </a:buClr>
              <a:buSzPct val="75000"/>
              <a:buFont typeface="Wingdings" panose="05000000000000000000" pitchFamily="2" charset="2"/>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2685488D-1B5F-4469-A0B3-D1906E5FACBE}" type="datetimeFigureOut">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Tahoma" panose="020B060403050404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2685488D-1B5F-4469-A0B3-D1906E5FACBE}" type="datetimeFigureOut">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Tahoma" panose="020B060403050404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42917" y="609600"/>
            <a:ext cx="2846916" cy="54895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02167" y="609600"/>
            <a:ext cx="8337551" cy="548957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2685488D-1B5F-4469-A0B3-D1906E5FACBE}" type="datetimeFigureOut">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Tahoma" panose="020B060403050404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rotWithShape="0">
          <a:blip r:embed="rId2">
            <a:duotone>
              <a:schemeClr val="bg1"/>
              <a:srgbClr val="FFFFFF"/>
            </a:duotone>
          </a:blip>
          <a:stretch>
            <a:fillRect/>
          </a:stretch>
        </a:blipFill>
        <a:effectLst/>
      </p:bgPr>
    </p:bg>
    <p:spTree>
      <p:nvGrpSpPr>
        <p:cNvPr id="1" name=""/>
        <p:cNvGrpSpPr/>
        <p:nvPr/>
      </p:nvGrpSpPr>
      <p:grpSpPr>
        <a:xfrm>
          <a:off x="0" y="0"/>
          <a:ext cx="0" cy="0"/>
          <a:chOff x="0" y="0"/>
          <a:chExt cx="0" cy="0"/>
        </a:xfrm>
      </p:grpSpPr>
      <p:sp>
        <p:nvSpPr>
          <p:cNvPr id="7" name="Freeform 4"/>
          <p:cNvSpPr/>
          <p:nvPr/>
        </p:nvSpPr>
        <p:spPr bwMode="auto">
          <a:xfrm>
            <a:off x="381000" y="2803525"/>
            <a:ext cx="2117" cy="3035300"/>
          </a:xfrm>
          <a:custGeom>
            <a:avLst/>
            <a:gdLst>
              <a:gd name="T0" fmla="*/ 0 w 1588"/>
              <a:gd name="T1" fmla="*/ 0 h 1912"/>
              <a:gd name="T2" fmla="*/ 0 w 1588"/>
              <a:gd name="T3" fmla="*/ 9525 h 1912"/>
              <a:gd name="T4" fmla="*/ 0 w 1588"/>
              <a:gd name="T5" fmla="*/ 9525 h 1912"/>
              <a:gd name="T6" fmla="*/ 0 w 1588"/>
              <a:gd name="T7" fmla="*/ 95250 h 1912"/>
              <a:gd name="T8" fmla="*/ 0 w 1588"/>
              <a:gd name="T9" fmla="*/ 3035300 h 1912"/>
              <a:gd name="T10" fmla="*/ 0 w 1588"/>
              <a:gd name="T11" fmla="*/ 3035300 h 1912"/>
              <a:gd name="T12" fmla="*/ 0 w 1588"/>
              <a:gd name="T13" fmla="*/ 0 h 1912"/>
              <a:gd name="T14" fmla="*/ 0 w 1588"/>
              <a:gd name="T15" fmla="*/ 0 h 19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88" h="1912">
                <a:moveTo>
                  <a:pt x="0" y="0"/>
                </a:moveTo>
                <a:lnTo>
                  <a:pt x="0" y="6"/>
                </a:lnTo>
                <a:lnTo>
                  <a:pt x="0" y="60"/>
                </a:lnTo>
                <a:lnTo>
                  <a:pt x="0" y="1912"/>
                </a:lnTo>
                <a:lnTo>
                  <a:pt x="0" y="0"/>
                </a:lnTo>
                <a:close/>
              </a:path>
            </a:pathLst>
          </a:custGeom>
          <a:solidFill>
            <a:srgbClr val="6BBA27"/>
          </a:solidFill>
          <a:ln w="9525">
            <a:noFill/>
            <a:round/>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7410" name="Rectangle 2"/>
          <p:cNvSpPr>
            <a:spLocks noGrp="1" noChangeArrowheads="1"/>
          </p:cNvSpPr>
          <p:nvPr>
            <p:ph type="ctrTitle" sz="quarter"/>
          </p:nvPr>
        </p:nvSpPr>
        <p:spPr>
          <a:xfrm>
            <a:off x="914400" y="1997075"/>
            <a:ext cx="10363200" cy="1431925"/>
          </a:xfrm>
        </p:spPr>
        <p:txBody>
          <a:bodyPr anchor="b" anchorCtr="1"/>
          <a:lstStyle>
            <a:lvl1pPr algn="ctr">
              <a:defRPr/>
            </a:lvl1pPr>
          </a:lstStyle>
          <a:p>
            <a:pPr lvl="0"/>
            <a:r>
              <a:rPr lang="zh-CN" altLang="en-US" noProof="0" smtClean="0"/>
              <a:t>单击此处编辑母版标题样式</a:t>
            </a:r>
            <a:endParaRPr lang="zh-CN" altLang="en-US" noProof="0" smtClean="0"/>
          </a:p>
        </p:txBody>
      </p:sp>
      <p:sp>
        <p:nvSpPr>
          <p:cNvPr id="17411" name="Rectangle 3"/>
          <p:cNvSpPr>
            <a:spLocks noGrp="1" noChangeArrowheads="1"/>
          </p:cNvSpPr>
          <p:nvPr>
            <p:ph type="subTitle" sz="quarter" idx="1"/>
          </p:nvPr>
        </p:nvSpPr>
        <p:spPr>
          <a:xfrm>
            <a:off x="1828800" y="3886200"/>
            <a:ext cx="8534400" cy="1752600"/>
          </a:xfrm>
        </p:spPr>
        <p:txBody>
          <a:bodyPr/>
          <a:lstStyle>
            <a:lvl1pPr marL="0" indent="0" algn="ctr">
              <a:buFontTx/>
              <a:buNone/>
              <a:defRPr/>
            </a:lvl1pPr>
          </a:lstStyle>
          <a:p>
            <a:pPr lvl="0"/>
            <a:r>
              <a:rPr lang="zh-CN" altLang="en-US" noProof="0" smtClean="0"/>
              <a:t>单击此处编辑母版副标题样式</a:t>
            </a:r>
            <a:endParaRPr lang="zh-CN" altLang="en-US" noProof="0" smtClean="0"/>
          </a:p>
        </p:txBody>
      </p:sp>
      <p:sp>
        <p:nvSpPr>
          <p:cNvPr id="11" name="Rectangle 5"/>
          <p:cNvSpPr>
            <a:spLocks noGrp="1" noChangeArrowheads="1"/>
          </p:cNvSpPr>
          <p:nvPr>
            <p:ph type="ftr" sz="quarter" idx="3"/>
          </p:nvPr>
        </p:nvSpPr>
        <p:spPr bwMode="auto">
          <a:xfrm>
            <a:off x="4165600" y="6245225"/>
            <a:ext cx="3860800" cy="476250"/>
          </a:xfrm>
          <a:prstGeom prst="rect">
            <a:avLst/>
          </a:prstGeom>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12" name="Rectangle 6"/>
          <p:cNvSpPr>
            <a:spLocks noGrp="1" noChangeArrowheads="1"/>
          </p:cNvSpPr>
          <p:nvPr>
            <p:ph type="sldNum" sz="quarter" idx="4"/>
          </p:nvPr>
        </p:nvSpPr>
        <p:spPr bwMode="auto">
          <a:xfrm>
            <a:off x="8737600" y="6245225"/>
            <a:ext cx="2844800" cy="476250"/>
          </a:xfrm>
          <a:prstGeom prst="rect">
            <a:avLst/>
          </a:prstGeom>
        </p:spPr>
        <p:txBody>
          <a:bodyPr vert="horz" wrap="square" lIns="91440" tIns="45720" rIns="91440" bIns="45720" numCol="1" anchor="b" anchorCtr="0" compatLnSpc="1"/>
          <a:p>
            <a:pPr algn="r" eaLnBrk="1" hangingPunct="1">
              <a:buNone/>
            </a:pPr>
            <a:fld id="{9A0DB2DC-4C9A-4742-B13C-FB6460FD3503}" type="slidenum">
              <a:rPr lang="en-US" altLang="zh-CN" dirty="0">
                <a:effectLst>
                  <a:outerShdw blurRad="38100" dist="38100" dir="2700000">
                    <a:srgbClr val="000000"/>
                  </a:outerShdw>
                </a:effectLst>
                <a:latin typeface="Arial" panose="020B0604020202020204" pitchFamily="34" charset="0"/>
              </a:rPr>
            </a:fld>
            <a:endParaRPr lang="en-US" altLang="zh-CN" dirty="0">
              <a:effectLst>
                <a:outerShdw blurRad="38100" dist="38100" dir="2700000">
                  <a:srgbClr val="000000"/>
                </a:outerShdw>
              </a:effectLst>
              <a:latin typeface="Arial" panose="020B0604020202020204" pitchFamily="34" charset="0"/>
            </a:endParaRPr>
          </a:p>
        </p:txBody>
      </p:sp>
      <p:sp>
        <p:nvSpPr>
          <p:cNvPr id="13" name="Rectangle 7"/>
          <p:cNvSpPr>
            <a:spLocks noGrp="1" noChangeArrowheads="1"/>
          </p:cNvSpPr>
          <p:nvPr>
            <p:ph type="dt" sz="quarter" idx="2"/>
          </p:nvPr>
        </p:nvSpPr>
        <p:spPr bwMode="auto">
          <a:xfrm>
            <a:off x="609600" y="6245225"/>
            <a:ext cx="2844800" cy="476250"/>
          </a:xfrm>
          <a:prstGeom prst="rect">
            <a:avLst/>
          </a:prstGeom>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image" Target="../media/image2.jpe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image" Target="../media/image3.jpeg"/><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1026" name="Rectangle 2"/>
          <p:cNvSpPr>
            <a:spLocks noGrp="1" noRot="1"/>
          </p:cNvSpPr>
          <p:nvPr>
            <p:ph type="title"/>
          </p:nvPr>
        </p:nvSpPr>
        <p:spPr>
          <a:xfrm>
            <a:off x="402167" y="609600"/>
            <a:ext cx="11387667"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a:spLocks noGrp="1" noRot="1"/>
          </p:cNvSpPr>
          <p:nvPr>
            <p:ph type="body" idx="1"/>
          </p:nvPr>
        </p:nvSpPr>
        <p:spPr>
          <a:xfrm>
            <a:off x="402167" y="1905000"/>
            <a:ext cx="11387667" cy="419417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3796" name="Rectangle 4"/>
          <p:cNvSpPr>
            <a:spLocks noGrp="1" noChangeArrowheads="1"/>
          </p:cNvSpPr>
          <p:nvPr>
            <p:ph type="dt" sz="half" idx="2"/>
          </p:nvPr>
        </p:nvSpPr>
        <p:spPr bwMode="auto">
          <a:xfrm>
            <a:off x="402167" y="6245225"/>
            <a:ext cx="3052233" cy="476250"/>
          </a:xfrm>
          <a:prstGeom prst="rect">
            <a:avLst/>
          </a:prstGeom>
          <a:noFill/>
          <a:ln w="9525">
            <a:noFill/>
            <a:miter lim="800000"/>
          </a:ln>
          <a:effectLst/>
        </p:spPr>
        <p:txBody>
          <a:bodyPr vert="horz" wrap="square" lIns="91440" tIns="45720" rIns="91440" bIns="45720" numCol="1" anchor="t" anchorCtr="0" compatLnSpc="1"/>
          <a:lstStyle>
            <a:lvl1pPr eaLnBrk="1" hangingPunct="1">
              <a:defRPr sz="1400" smtClean="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2685488D-1B5F-4469-A0B3-D1906E5FACBE}" type="datetimeFigureOut">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3797" name="Rectangle 5"/>
          <p:cNvSpPr>
            <a:spLocks noGrp="1" noChangeArrowheads="1"/>
          </p:cNvSpPr>
          <p:nvPr>
            <p:ph type="ftr" sz="quarter" idx="3"/>
          </p:nvPr>
        </p:nvSpPr>
        <p:spPr bwMode="auto">
          <a:xfrm>
            <a:off x="4165600" y="6245225"/>
            <a:ext cx="3860800" cy="47625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400" smtClean="0">
                <a:latin typeface="+mn-lt"/>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3798" name="Rectangle 6"/>
          <p:cNvSpPr>
            <a:spLocks noGrp="1" noChangeArrowheads="1"/>
          </p:cNvSpPr>
          <p:nvPr>
            <p:ph type="sldNum" sz="quarter" idx="4"/>
          </p:nvPr>
        </p:nvSpPr>
        <p:spPr bwMode="auto">
          <a:xfrm>
            <a:off x="8737600" y="6245225"/>
            <a:ext cx="3052233" cy="476250"/>
          </a:xfrm>
          <a:prstGeom prst="rect">
            <a:avLst/>
          </a:prstGeom>
          <a:noFill/>
          <a:ln w="9525">
            <a:noFill/>
            <a:miter lim="800000"/>
          </a:ln>
          <a:effectLst/>
        </p:spPr>
        <p:txBody>
          <a:bodyPr vert="horz" wrap="square" lIns="91440" tIns="45720" rIns="91440" bIns="45720" numCol="1" anchor="t" anchorCtr="0" compatLnSpc="1"/>
          <a:lstStyle>
            <a:lvl1pPr algn="r">
              <a:defRPr sz="1400">
                <a:latin typeface="Arial" panose="020B0604020202020204" pitchFamily="34" charset="0"/>
              </a:defRPr>
            </a:lvl1pPr>
          </a:lstStyle>
          <a:p>
            <a:pPr lvl="0" eaLnBrk="1" hangingPunct="1">
              <a:buNone/>
            </a:pPr>
            <a:fld id="{9A0DB2DC-4C9A-4742-B13C-FB6460FD3503}" type="slidenum">
              <a:rPr lang="zh-CN" altLang="en-US" dirty="0"/>
            </a:fld>
            <a:endParaRPr lang="zh-CN" altLang="en-US" dirty="0">
              <a:latin typeface="Tahoma" panose="020B060403050404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SzPct val="75000"/>
        <a:buFont typeface="Wingdings" panose="05000000000000000000" pitchFamily="2" charset="2"/>
        <a:buChar char="v"/>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5000"/>
        <a:buFont typeface="Wingdings" panose="05000000000000000000"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hlink"/>
        </a:buClr>
        <a:buSzPct val="85000"/>
        <a:buFont typeface="Wingdings" panose="05000000000000000000" pitchFamily="2" charset="2"/>
        <a:buChar char="v"/>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90000"/>
        <a:buFont typeface="Wingdings" panose="05000000000000000000"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mn-lt"/>
          <a:ea typeface="+mn-ea"/>
        </a:defRPr>
      </a:lvl5pPr>
      <a:lvl6pPr marL="2514600" indent="-228600" algn="l" rtl="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mn-lt"/>
          <a:ea typeface="+mn-ea"/>
        </a:defRPr>
      </a:lvl6pPr>
      <a:lvl7pPr marL="2971800" indent="-228600" algn="l" rtl="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mn-lt"/>
          <a:ea typeface="+mn-ea"/>
        </a:defRPr>
      </a:lvl7pPr>
      <a:lvl8pPr marL="3429000" indent="-228600" algn="l" rtl="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mn-lt"/>
          <a:ea typeface="+mn-ea"/>
        </a:defRPr>
      </a:lvl8pPr>
      <a:lvl9pPr marL="3886200" indent="-228600" algn="l" rtl="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2">
            <a:duotone>
              <a:schemeClr val="bg1"/>
              <a:srgbClr val="FFFFFF"/>
            </a:duotone>
          </a:blip>
          <a:stretch>
            <a:fillRect/>
          </a:stretch>
        </a:blipFill>
        <a:effectLst/>
      </p:bgPr>
    </p:bg>
    <p:spTree>
      <p:nvGrpSpPr>
        <p:cNvPr id="1" name=""/>
        <p:cNvGrpSpPr/>
        <p:nvPr/>
      </p:nvGrpSpPr>
      <p:grpSpPr/>
      <p:sp>
        <p:nvSpPr>
          <p:cNvPr id="16386" name="Rectangle 2"/>
          <p:cNvSpPr>
            <a:spLocks noGrp="1" noChangeArrowheads="1"/>
          </p:cNvSpPr>
          <p:nvPr>
            <p:ph type="title"/>
          </p:nvPr>
        </p:nvSpPr>
        <p:spPr bwMode="auto">
          <a:xfrm>
            <a:off x="609600" y="292100"/>
            <a:ext cx="10972800" cy="1384300"/>
          </a:xfrm>
          <a:prstGeom prst="rect">
            <a:avLst/>
          </a:prstGeom>
          <a:noFill/>
          <a:ln>
            <a:noFill/>
          </a:ln>
          <a:effectLst/>
        </p:spPr>
        <p:txBody>
          <a:bodyPr vert="horz" wrap="square" lIns="91440" tIns="45720" rIns="91440" bIns="45720" numCol="1" anchor="ctr" anchorCtr="0" compatLnSpc="1"/>
          <a:p>
            <a:pPr lvl="0"/>
            <a:r>
              <a:rPr lang="zh-CN" altLang="en-US" dirty="0"/>
              <a:t>单击此处编辑母版标题样式</a:t>
            </a:r>
            <a:endParaRPr lang="zh-CN" altLang="en-US" dirty="0"/>
          </a:p>
        </p:txBody>
      </p:sp>
      <p:sp>
        <p:nvSpPr>
          <p:cNvPr id="16387" name="Rectangle 3"/>
          <p:cNvSpPr>
            <a:spLocks noGrp="1" noChangeArrowheads="1"/>
          </p:cNvSpPr>
          <p:nvPr>
            <p:ph type="body" idx="1"/>
          </p:nvPr>
        </p:nvSpPr>
        <p:spPr bwMode="auto">
          <a:xfrm>
            <a:off x="609600" y="1905000"/>
            <a:ext cx="10972800" cy="4114800"/>
          </a:xfrm>
          <a:prstGeom prst="rect">
            <a:avLst/>
          </a:prstGeom>
          <a:noFill/>
          <a:ln>
            <a:noFill/>
          </a:ln>
          <a:effectLst/>
        </p:spPr>
        <p:txBody>
          <a:bodyPr vert="horz" wrap="square" lIns="91440" tIns="45720" rIns="91440" bIns="45720" numCol="1" anchor="t" anchorCtr="0" compatLnSpc="1"/>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8" name="Rectangle 5"/>
          <p:cNvSpPr>
            <a:spLocks noGrp="1" noChangeArrowheads="1"/>
          </p:cNvSpPr>
          <p:nvPr>
            <p:ph type="ftr" sz="quarter" idx="3"/>
          </p:nvPr>
        </p:nvSpPr>
        <p:spPr bwMode="auto">
          <a:xfrm>
            <a:off x="4165600" y="6245225"/>
            <a:ext cx="3860800" cy="476250"/>
          </a:xfrm>
          <a:prstGeom prst="rect">
            <a:avLst/>
          </a:prstGeom>
          <a:noFill/>
        </p:spPr>
        <p:txBody>
          <a:bodyPr vert="horz" wrap="square" lIns="91440" tIns="45720" rIns="91440" bIns="45720" numCol="1" anchor="b" anchorCtr="0" compatLnSpc="1"/>
          <a:lstStyle>
            <a:lvl1pPr algn="ctr" eaLnBrk="1" hangingPunct="1">
              <a:defRPr sz="1400">
                <a:effectLst>
                  <a:outerShdw blurRad="38100" dist="38100" dir="2700000" algn="tl">
                    <a:srgbClr val="000000"/>
                  </a:outerShdw>
                </a:effectLst>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8737600" y="6245225"/>
            <a:ext cx="2844800" cy="476250"/>
          </a:xfrm>
          <a:prstGeom prst="rect">
            <a:avLst/>
          </a:prstGeom>
          <a:noFill/>
        </p:spPr>
        <p:txBody>
          <a:bodyPr vert="horz" wrap="square" lIns="91440" tIns="45720" rIns="91440" bIns="45720" numCol="1" anchor="b" anchorCtr="0" compatLnSpc="1"/>
          <a:lstStyle>
            <a:lvl1pPr algn="r">
              <a:defRPr sz="1400">
                <a:latin typeface="Arial" panose="020B0604020202020204" pitchFamily="34" charset="0"/>
              </a:defRPr>
            </a:lvl1pPr>
          </a:lstStyle>
          <a:p>
            <a:pPr lvl="0" eaLnBrk="1" hangingPunct="1">
              <a:buNone/>
            </a:pPr>
            <a:fld id="{9A0DB2DC-4C9A-4742-B13C-FB6460FD3503}" type="slidenum">
              <a:rPr lang="en-US" altLang="zh-CN" dirty="0">
                <a:effectLst>
                  <a:outerShdw blurRad="38100" dist="38100" dir="2700000">
                    <a:srgbClr val="000000"/>
                  </a:outerShdw>
                </a:effectLst>
              </a:rPr>
            </a:fld>
            <a:endParaRPr lang="en-US" altLang="zh-CN" dirty="0">
              <a:effectLst>
                <a:outerShdw blurRad="38100" dist="38100" dir="2700000">
                  <a:srgbClr val="000000"/>
                </a:outerShdw>
              </a:effectLst>
              <a:latin typeface="Tahoma" panose="020B0604030504040204" pitchFamily="34" charset="0"/>
            </a:endParaRPr>
          </a:p>
        </p:txBody>
      </p:sp>
      <p:sp>
        <p:nvSpPr>
          <p:cNvPr id="10" name="Rectangle 7"/>
          <p:cNvSpPr>
            <a:spLocks noGrp="1" noChangeArrowheads="1"/>
          </p:cNvSpPr>
          <p:nvPr>
            <p:ph type="dt" sz="quarter" idx="2"/>
          </p:nvPr>
        </p:nvSpPr>
        <p:spPr bwMode="auto">
          <a:xfrm>
            <a:off x="609600" y="6245225"/>
            <a:ext cx="2844800" cy="476250"/>
          </a:xfrm>
          <a:prstGeom prst="rect">
            <a:avLst/>
          </a:prstGeom>
          <a:noFill/>
        </p:spPr>
        <p:txBody>
          <a:bodyPr vert="horz" wrap="square" lIns="91440" tIns="45720" rIns="91440" bIns="45720" numCol="1" anchor="b" anchorCtr="0" compatLnSpc="1"/>
          <a:lstStyle>
            <a:lvl1pPr eaLnBrk="1" hangingPunct="1">
              <a:defRPr sz="1400">
                <a:effectLst>
                  <a:outerShdw blurRad="38100" dist="38100" dir="2700000" algn="tl">
                    <a:srgbClr val="000000"/>
                  </a:outerShdw>
                </a:effectLst>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Tree>
  </p:cSld>
  <p:clrMap bg1="dk2" tx1="lt1" bg2="dk1" tx2="lt2" accent1="accent1" accent2="accent2" accent3="accent3" accent4="accent4" accent5="accent5" accent6="accent6" hlink="hlink" folHlink="folHlink"/>
  <p:sldLayoutIdLst>
    <p:sldLayoutId id="2147483673" r:id="rId1"/>
  </p:sldLayoutIdLst>
  <p:hf sldNum="0" hdr="0" ftr="0" dt="0"/>
  <p:txStyles>
    <p:titleStyle>
      <a:lvl1pPr algn="l" rtl="0" eaLnBrk="0" fontAlgn="base" hangingPunct="0">
        <a:spcBef>
          <a:spcPct val="0"/>
        </a:spcBef>
        <a:spcAft>
          <a:spcPct val="0"/>
        </a:spcAft>
        <a:defRPr sz="4400" kern="1200">
          <a:solidFill>
            <a:schemeClr val="tx2"/>
          </a:solidFill>
          <a:effectLst>
            <a:outerShdw blurRad="38100" dist="38100" dir="2700000" algn="tl">
              <a:srgbClr val="000000"/>
            </a:outerShdw>
          </a:effectLst>
          <a:latin typeface="Arial" panose="020B0604020202020204" pitchFamily="34" charset="0"/>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SzPct val="120000"/>
        <a:buChar char="•"/>
        <a:defRPr sz="3200" kern="1200">
          <a:solidFill>
            <a:schemeClr val="tx1"/>
          </a:solidFill>
          <a:effectLst>
            <a:outerShdw blurRad="38100" dist="38100" dir="2700000" algn="tl">
              <a:srgbClr val="000000"/>
            </a:outerShdw>
          </a:effectLst>
          <a:latin typeface="Arial" panose="020B0604020202020204" pitchFamily="34" charset="0"/>
          <a:ea typeface="+mn-ea"/>
          <a:cs typeface="+mn-cs"/>
        </a:defRPr>
      </a:lvl1pPr>
      <a:lvl2pPr marL="742950" indent="-285750" algn="l" rtl="0" eaLnBrk="0" fontAlgn="base" hangingPunct="0">
        <a:spcBef>
          <a:spcPct val="20000"/>
        </a:spcBef>
        <a:spcAft>
          <a:spcPct val="0"/>
        </a:spcAft>
        <a:buFont typeface="Tahoma" panose="020B0604030504040204" pitchFamily="34" charset="0"/>
        <a:buChar char="–"/>
        <a:defRPr sz="2800" kern="1200">
          <a:solidFill>
            <a:schemeClr val="tx1"/>
          </a:solidFill>
          <a:effectLst>
            <a:outerShdw blurRad="38100" dist="38100" dir="2700000" algn="tl">
              <a:srgbClr val="000000"/>
            </a:outerShdw>
          </a:effectLst>
          <a:latin typeface="Arial" panose="020B0604020202020204" pitchFamily="34" charset="0"/>
          <a:ea typeface="+mn-ea"/>
          <a:cs typeface="+mn-cs"/>
        </a:defRPr>
      </a:lvl2pPr>
      <a:lvl3pPr marL="1143000" indent="-228600" algn="l" rtl="0" eaLnBrk="0" fontAlgn="base" hangingPunct="0">
        <a:spcBef>
          <a:spcPct val="20000"/>
        </a:spcBef>
        <a:spcAft>
          <a:spcPct val="0"/>
        </a:spcAft>
        <a:buClr>
          <a:schemeClr val="hlink"/>
        </a:buClr>
        <a:buSzPct val="120000"/>
        <a:buChar char="•"/>
        <a:defRPr sz="2400" kern="1200">
          <a:solidFill>
            <a:schemeClr val="tx1"/>
          </a:solidFill>
          <a:effectLst>
            <a:outerShdw blurRad="38100" dist="38100" dir="2700000" algn="tl">
              <a:srgbClr val="000000"/>
            </a:outerShdw>
          </a:effectLst>
          <a:latin typeface="Arial" panose="020B0604020202020204" pitchFamily="34" charset="0"/>
          <a:ea typeface="+mn-ea"/>
          <a:cs typeface="+mn-cs"/>
        </a:defRPr>
      </a:lvl3pPr>
      <a:lvl4pPr marL="1600200" indent="-228600" algn="l" rtl="0" eaLnBrk="0" fontAlgn="base" hangingPunct="0">
        <a:spcBef>
          <a:spcPct val="20000"/>
        </a:spcBef>
        <a:spcAft>
          <a:spcPct val="0"/>
        </a:spcAft>
        <a:buFont typeface="Tahoma" panose="020B0604030504040204" pitchFamily="34" charset="0"/>
        <a:buChar char="–"/>
        <a:defRPr sz="2000" kern="1200">
          <a:solidFill>
            <a:schemeClr val="tx1"/>
          </a:solidFill>
          <a:effectLst>
            <a:outerShdw blurRad="38100" dist="38100" dir="2700000" algn="tl">
              <a:srgbClr val="000000"/>
            </a:outerShdw>
          </a:effectLst>
          <a:latin typeface="Arial" panose="020B0604020202020204" pitchFamily="34" charset="0"/>
          <a:ea typeface="+mn-ea"/>
          <a:cs typeface="+mn-cs"/>
        </a:defRPr>
      </a:lvl4pPr>
      <a:lvl5pPr marL="2057400" indent="-228600" algn="l" rtl="0" eaLnBrk="0" fontAlgn="base" hangingPunct="0">
        <a:spcBef>
          <a:spcPct val="20000"/>
        </a:spcBef>
        <a:spcAft>
          <a:spcPct val="0"/>
        </a:spcAft>
        <a:buClr>
          <a:schemeClr val="hlink"/>
        </a:buClr>
        <a:buSzPct val="80000"/>
        <a:buFont typeface="Wingdings" panose="05000000000000000000" pitchFamily="2" charset="2"/>
        <a:buChar char="v"/>
        <a:defRPr sz="2000" kern="1200">
          <a:solidFill>
            <a:schemeClr val="tx1"/>
          </a:solidFill>
          <a:effectLst>
            <a:outerShdw blurRad="38100" dist="38100" dir="2700000" algn="tl">
              <a:srgbClr val="000000"/>
            </a:outerShdw>
          </a:effectLst>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6.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image" Target="../media/image18.png"/><Relationship Id="rId1" Type="http://schemas.openxmlformats.org/officeDocument/2006/relationships/image" Target="../media/image8.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image" Target="../media/image9.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image" Target="../media/image19.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2.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image" Target="../media/image21.jpeg"/><Relationship Id="rId1"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hyperlink" Target="&#20154;&#24037;&#38477;&#38632;.swf" TargetMode="External"/><Relationship Id="rId1" Type="http://schemas.openxmlformats.org/officeDocument/2006/relationships/image" Target="../media/image22.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image" Target="../media/image10.jpeg"/><Relationship Id="rId5" Type="http://schemas.openxmlformats.org/officeDocument/2006/relationships/image" Target="../media/image13.jpeg"/><Relationship Id="rId4" Type="http://schemas.openxmlformats.org/officeDocument/2006/relationships/image" Target="../media/image25.jpeg"/><Relationship Id="rId3" Type="http://schemas.openxmlformats.org/officeDocument/2006/relationships/image" Target="../media/image19.jpeg"/><Relationship Id="rId2" Type="http://schemas.openxmlformats.org/officeDocument/2006/relationships/image" Target="../media/image24.jpeg"/><Relationship Id="rId1" Type="http://schemas.openxmlformats.org/officeDocument/2006/relationships/image" Target="../media/image23.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9.jpeg"/></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2" name="Picture 4" descr="雾凇2"/>
          <p:cNvPicPr>
            <a:picLocks noChangeAspect="1"/>
          </p:cNvPicPr>
          <p:nvPr>
            <p:ph idx="1"/>
          </p:nvPr>
        </p:nvPicPr>
        <p:blipFill>
          <a:blip r:embed="rId1"/>
          <a:srcRect/>
          <a:stretch>
            <a:fillRect/>
          </a:stretch>
        </p:blipFill>
        <p:spPr>
          <a:xfrm>
            <a:off x="1487488" y="0"/>
            <a:ext cx="9180512" cy="6858000"/>
          </a:xfrm>
        </p:spPr>
      </p:pic>
      <p:sp>
        <p:nvSpPr>
          <p:cNvPr id="5123" name="Text Box 6"/>
          <p:cNvSpPr txBox="1"/>
          <p:nvPr/>
        </p:nvSpPr>
        <p:spPr>
          <a:xfrm>
            <a:off x="2640013" y="1773238"/>
            <a:ext cx="6119812" cy="1014730"/>
          </a:xfrm>
          <a:prstGeom prst="rect">
            <a:avLst/>
          </a:prstGeom>
          <a:noFill/>
          <a:ln w="9525">
            <a:noFill/>
          </a:ln>
        </p:spPr>
        <p:txBody>
          <a:bodyPr>
            <a:spAutoFit/>
          </a:bodyPr>
          <a:p>
            <a:pPr eaLnBrk="1" hangingPunct="1"/>
            <a:r>
              <a:rPr lang="zh-CN" altLang="en-US" sz="6000" b="1" dirty="0">
                <a:solidFill>
                  <a:srgbClr val="FF6699"/>
                </a:solidFill>
                <a:latin typeface="Arial" panose="020B0604020202020204" pitchFamily="34" charset="0"/>
                <a:ea typeface="华文彩云" pitchFamily="2" charset="-122"/>
              </a:rPr>
              <a:t>升华和凝华</a:t>
            </a:r>
            <a:r>
              <a:rPr lang="en-US" altLang="zh-CN" sz="6000" b="1" dirty="0">
                <a:solidFill>
                  <a:srgbClr val="FF6699"/>
                </a:solidFill>
                <a:latin typeface="Arial" panose="020B0604020202020204" pitchFamily="34" charset="0"/>
                <a:ea typeface="华文彩云" pitchFamily="2" charset="-122"/>
              </a:rPr>
              <a:t>.</a:t>
            </a:r>
            <a:endParaRPr lang="en-US" altLang="zh-CN" sz="6000" b="1" dirty="0">
              <a:solidFill>
                <a:srgbClr val="FF6699"/>
              </a:solidFill>
              <a:latin typeface="Arial" panose="020B0604020202020204" pitchFamily="34" charset="0"/>
              <a:ea typeface="华文彩云"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44034" name="Rectangle 2"/>
          <p:cNvSpPr>
            <a:spLocks noGrp="1"/>
          </p:cNvSpPr>
          <p:nvPr>
            <p:ph type="title" idx="4294967295"/>
          </p:nvPr>
        </p:nvSpPr>
        <p:spPr>
          <a:xfrm>
            <a:off x="4114800" y="914400"/>
            <a:ext cx="6553200" cy="1384300"/>
          </a:xfrm>
        </p:spPr>
        <p:txBody>
          <a:bodyPr vert="horz" wrap="square" lIns="91440" tIns="45720" rIns="91440" bIns="45720" anchor="ctr" anchorCtr="0"/>
          <a:p>
            <a:pPr eaLnBrk="1" hangingPunct="1"/>
            <a:r>
              <a:rPr lang="zh-CN" altLang="en-US" sz="3200" b="1" dirty="0">
                <a:solidFill>
                  <a:srgbClr val="FF0000"/>
                </a:solidFill>
                <a:latin typeface="Times New Roman" panose="02020603050405020304" pitchFamily="18" charset="0"/>
              </a:rPr>
              <a:t>雾和云的情况相同，都是水蒸气在空气中遇冷液化成为小水珠，这些小水珠悬浮在空气中，在地面附近称为雾，在高空处则称为云，因此雾和云都是水蒸气液化现象</a:t>
            </a:r>
            <a:br>
              <a:rPr lang="zh-CN" altLang="en-US" sz="3200" b="1" dirty="0">
                <a:solidFill>
                  <a:srgbClr val="FF0000"/>
                </a:solidFill>
                <a:latin typeface="Times New Roman" panose="02020603050405020304" pitchFamily="18" charset="0"/>
              </a:rPr>
            </a:br>
            <a:endParaRPr lang="zh-CN" altLang="en-US" sz="3200" b="1" dirty="0">
              <a:solidFill>
                <a:srgbClr val="FF0000"/>
              </a:solidFill>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034"/>
                                        </p:tgtEl>
                                        <p:attrNameLst>
                                          <p:attrName>style.visibility</p:attrName>
                                        </p:attrNameLst>
                                      </p:cBhvr>
                                      <p:to>
                                        <p:strVal val="visible"/>
                                      </p:to>
                                    </p:set>
                                    <p:anim calcmode="lin" valueType="num">
                                      <p:cBhvr additive="base">
                                        <p:cTn id="7" dur="500" fill="hold"/>
                                        <p:tgtEl>
                                          <p:spTgt spid="44034"/>
                                        </p:tgtEl>
                                        <p:attrNameLst>
                                          <p:attrName>ppt_x</p:attrName>
                                        </p:attrNameLst>
                                      </p:cBhvr>
                                      <p:tavLst>
                                        <p:tav tm="0">
                                          <p:val>
                                            <p:strVal val="0-#ppt_w/2"/>
                                          </p:val>
                                        </p:tav>
                                        <p:tav tm="100000">
                                          <p:val>
                                            <p:strVal val="#ppt_x"/>
                                          </p:val>
                                        </p:tav>
                                      </p:tavLst>
                                    </p:anim>
                                    <p:anim calcmode="lin" valueType="num">
                                      <p:cBhvr additive="base">
                                        <p:cTn id="8" dur="500" fill="hold"/>
                                        <p:tgtEl>
                                          <p:spTgt spid="440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48132" name="Rectangle 4"/>
          <p:cNvSpPr/>
          <p:nvPr/>
        </p:nvSpPr>
        <p:spPr>
          <a:xfrm>
            <a:off x="2057400" y="228600"/>
            <a:ext cx="8305800" cy="1076325"/>
          </a:xfrm>
          <a:prstGeom prst="rect">
            <a:avLst/>
          </a:prstGeom>
          <a:noFill/>
          <a:ln w="9525">
            <a:noFill/>
          </a:ln>
        </p:spPr>
        <p:txBody>
          <a:bodyPr>
            <a:spAutoFit/>
          </a:bodyPr>
          <a:p>
            <a:pPr eaLnBrk="1" hangingPunct="1"/>
            <a:r>
              <a:rPr lang="zh-CN" altLang="en-US" sz="3200" b="1" dirty="0">
                <a:solidFill>
                  <a:srgbClr val="000000"/>
                </a:solidFill>
                <a:latin typeface="Times New Roman" panose="02020603050405020304" pitchFamily="18" charset="0"/>
              </a:rPr>
              <a:t>当云温度下降，有凝结核就会形成大水滴下降为雨</a:t>
            </a:r>
            <a:endParaRPr lang="zh-CN" altLang="en-US" sz="3200" b="1" dirty="0">
              <a:solidFill>
                <a:srgbClr val="000000"/>
              </a:solidFill>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8132"/>
                                        </p:tgtEl>
                                        <p:attrNameLst>
                                          <p:attrName>style.visibility</p:attrName>
                                        </p:attrNameLst>
                                      </p:cBhvr>
                                      <p:to>
                                        <p:strVal val="visible"/>
                                      </p:to>
                                    </p:set>
                                    <p:anim calcmode="lin" valueType="num">
                                      <p:cBhvr additive="base">
                                        <p:cTn id="7" dur="500" fill="hold"/>
                                        <p:tgtEl>
                                          <p:spTgt spid="48132"/>
                                        </p:tgtEl>
                                        <p:attrNameLst>
                                          <p:attrName>ppt_x</p:attrName>
                                        </p:attrNameLst>
                                      </p:cBhvr>
                                      <p:tavLst>
                                        <p:tav tm="0">
                                          <p:val>
                                            <p:strVal val="0-#ppt_w/2"/>
                                          </p:val>
                                        </p:tav>
                                        <p:tav tm="100000">
                                          <p:val>
                                            <p:strVal val="#ppt_x"/>
                                          </p:val>
                                        </p:tav>
                                      </p:tavLst>
                                    </p:anim>
                                    <p:anim calcmode="lin" valueType="num">
                                      <p:cBhvr additive="base">
                                        <p:cTn id="8" dur="500" fill="hold"/>
                                        <p:tgtEl>
                                          <p:spTgt spid="481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41988" name="Rectangle 4"/>
          <p:cNvSpPr/>
          <p:nvPr/>
        </p:nvSpPr>
        <p:spPr>
          <a:xfrm>
            <a:off x="2667000" y="4572000"/>
            <a:ext cx="6924675" cy="1814830"/>
          </a:xfrm>
          <a:prstGeom prst="rect">
            <a:avLst/>
          </a:prstGeom>
          <a:noFill/>
          <a:ln w="9525">
            <a:noFill/>
          </a:ln>
        </p:spPr>
        <p:txBody>
          <a:bodyPr>
            <a:spAutoFit/>
          </a:bodyPr>
          <a:p>
            <a:pPr eaLnBrk="1" hangingPunct="1"/>
            <a:r>
              <a:rPr lang="zh-CN" altLang="en-US" sz="2800" b="1" dirty="0">
                <a:solidFill>
                  <a:srgbClr val="FF0000"/>
                </a:solidFill>
                <a:latin typeface="Times New Roman" panose="02020603050405020304" pitchFamily="18" charset="0"/>
              </a:rPr>
              <a:t>雪是天气较冷的时候，空气中的温度低于零摄氏度，水蒸气在空中凝华成固态，为六角形的冰晶（叫雪花），在飘降时相互结合形成雪片或雪团（温度越低雪花越小）</a:t>
            </a:r>
            <a:endParaRPr lang="zh-CN" altLang="en-US" sz="2800" b="1" dirty="0">
              <a:solidFill>
                <a:srgbClr val="FF0000"/>
              </a:solidFill>
              <a:latin typeface="Times New Roman" panose="02020603050405020304" pitchFamily="18" charset="0"/>
            </a:endParaRPr>
          </a:p>
        </p:txBody>
      </p:sp>
      <p:pic>
        <p:nvPicPr>
          <p:cNvPr id="41989" name="Picture 5" descr="雪花形状"/>
          <p:cNvPicPr>
            <a:picLocks noChangeAspect="1"/>
          </p:cNvPicPr>
          <p:nvPr/>
        </p:nvPicPr>
        <p:blipFill>
          <a:blip r:embed="rId2"/>
          <a:stretch>
            <a:fillRect/>
          </a:stretch>
        </p:blipFill>
        <p:spPr>
          <a:xfrm>
            <a:off x="8267700" y="0"/>
            <a:ext cx="2400300" cy="227488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988"/>
                                        </p:tgtEl>
                                        <p:attrNameLst>
                                          <p:attrName>style.visibility</p:attrName>
                                        </p:attrNameLst>
                                      </p:cBhvr>
                                      <p:to>
                                        <p:strVal val="visible"/>
                                      </p:to>
                                    </p:set>
                                    <p:anim calcmode="lin" valueType="num">
                                      <p:cBhvr additive="base">
                                        <p:cTn id="7" dur="500" fill="hold"/>
                                        <p:tgtEl>
                                          <p:spTgt spid="41988"/>
                                        </p:tgtEl>
                                        <p:attrNameLst>
                                          <p:attrName>ppt_x</p:attrName>
                                        </p:attrNameLst>
                                      </p:cBhvr>
                                      <p:tavLst>
                                        <p:tav tm="0">
                                          <p:val>
                                            <p:strVal val="0-#ppt_w/2"/>
                                          </p:val>
                                        </p:tav>
                                        <p:tav tm="100000">
                                          <p:val>
                                            <p:strVal val="#ppt_x"/>
                                          </p:val>
                                        </p:tav>
                                      </p:tavLst>
                                    </p:anim>
                                    <p:anim calcmode="lin" valueType="num">
                                      <p:cBhvr additive="base">
                                        <p:cTn id="8" dur="500" fill="hold"/>
                                        <p:tgtEl>
                                          <p:spTgt spid="4198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1989"/>
                                        </p:tgtEl>
                                        <p:attrNameLst>
                                          <p:attrName>style.visibility</p:attrName>
                                        </p:attrNameLst>
                                      </p:cBhvr>
                                      <p:to>
                                        <p:strVal val="visible"/>
                                      </p:to>
                                    </p:set>
                                    <p:anim calcmode="lin" valueType="num">
                                      <p:cBhvr additive="base">
                                        <p:cTn id="13" dur="500" fill="hold"/>
                                        <p:tgtEl>
                                          <p:spTgt spid="41989"/>
                                        </p:tgtEl>
                                        <p:attrNameLst>
                                          <p:attrName>ppt_x</p:attrName>
                                        </p:attrNameLst>
                                      </p:cBhvr>
                                      <p:tavLst>
                                        <p:tav tm="0">
                                          <p:val>
                                            <p:strVal val="0-#ppt_w/2"/>
                                          </p:val>
                                        </p:tav>
                                        <p:tav tm="100000">
                                          <p:val>
                                            <p:strVal val="#ppt_x"/>
                                          </p:val>
                                        </p:tav>
                                      </p:tavLst>
                                    </p:anim>
                                    <p:anim calcmode="lin" valueType="num">
                                      <p:cBhvr additive="base">
                                        <p:cTn id="14" dur="500" fill="hold"/>
                                        <p:tgtEl>
                                          <p:spTgt spid="4198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45059" name="Rectangle 3"/>
          <p:cNvSpPr>
            <a:spLocks noGrp="1" noChangeArrowheads="1"/>
          </p:cNvSpPr>
          <p:nvPr>
            <p:ph type="subTitle" sz="quarter" idx="1"/>
          </p:nvPr>
        </p:nvSpPr>
        <p:spPr>
          <a:xfrm>
            <a:off x="1981200" y="4724400"/>
            <a:ext cx="7924800" cy="1752600"/>
          </a:xfrm>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defRPr/>
            </a:pPr>
            <a:r>
              <a:rPr kumimoji="0" lang="en-US" altLang="zh-CN" sz="3200" b="1" i="0" u="none" strike="noStrike" kern="1200" cap="none" spc="0" normalizeH="0" baseline="0" noProof="0" smtClean="0">
                <a:ln>
                  <a:noFill/>
                </a:ln>
                <a:solidFill>
                  <a:srgbClr val="FF0000"/>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rPr>
              <a:t>“</a:t>
            </a:r>
            <a:r>
              <a:rPr kumimoji="0" lang="zh-CN" altLang="en-US" sz="3200" b="1" i="0" u="none" strike="noStrike" kern="1200" cap="none" spc="0" normalizeH="0" baseline="0" noProof="0" smtClean="0">
                <a:ln>
                  <a:noFill/>
                </a:ln>
                <a:solidFill>
                  <a:srgbClr val="FF0000"/>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rPr>
              <a:t>雾凇”（树挂）在严寒的天气里，由空气中的水汽在物体表面直接凝华而成</a:t>
            </a:r>
            <a:endParaRPr kumimoji="0" lang="zh-CN" altLang="en-US" sz="3200" b="1" i="0" u="none" strike="noStrike" kern="1200" cap="none" spc="0" normalizeH="0" baseline="0" noProof="0" smtClean="0">
              <a:ln>
                <a:noFill/>
              </a:ln>
              <a:solidFill>
                <a:srgbClr val="FF0000"/>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059">
                                            <p:txEl>
                                              <p:charRg st="4294967295" end="4294967295"/>
                                            </p:txEl>
                                          </p:spTgt>
                                        </p:tgtEl>
                                        <p:attrNameLst>
                                          <p:attrName>style.visibility</p:attrName>
                                        </p:attrNameLst>
                                      </p:cBhvr>
                                      <p:to>
                                        <p:strVal val="visible"/>
                                      </p:to>
                                    </p:set>
                                    <p:anim calcmode="lin" valueType="num">
                                      <p:cBhvr additive="base">
                                        <p:cTn id="7" dur="500" fill="hold"/>
                                        <p:tgtEl>
                                          <p:spTgt spid="4505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5059">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5059">
                                            <p:txEl>
                                              <p:charRg st="0" end="35"/>
                                            </p:txEl>
                                          </p:spTgt>
                                        </p:tgtEl>
                                        <p:attrNameLst>
                                          <p:attrName>style.visibility</p:attrName>
                                        </p:attrNameLst>
                                      </p:cBhvr>
                                      <p:to>
                                        <p:strVal val="visible"/>
                                      </p:to>
                                    </p:set>
                                    <p:anim calcmode="lin" valueType="num">
                                      <p:cBhvr additive="base">
                                        <p:cTn id="13" dur="500" fill="hold"/>
                                        <p:tgtEl>
                                          <p:spTgt spid="45059">
                                            <p:txEl>
                                              <p:charRg st="0" end="35"/>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5059">
                                            <p:txEl>
                                              <p:charRg st="0" end="3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7" name="Rectangle 3"/>
          <p:cNvSpPr>
            <a:spLocks noGrp="1" noChangeArrowheads="1"/>
          </p:cNvSpPr>
          <p:nvPr>
            <p:ph type="subTitle" sz="quarter" idx="1"/>
          </p:nvPr>
        </p:nvSpPr>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defRPr/>
            </a:pPr>
            <a:endParaRPr kumimoji="0" lang="zh-CN" altLang="zh-CN" sz="3200" b="0" i="0" u="none" strike="noStrike" kern="1200" cap="none" spc="0" normalizeH="0" baseline="0" noProof="0" smtClean="0">
              <a:ln>
                <a:noFill/>
              </a:ln>
              <a:solidFill>
                <a:schemeClr val="tx1"/>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pic>
        <p:nvPicPr>
          <p:cNvPr id="19459" name="Picture 4" descr="霜"/>
          <p:cNvPicPr>
            <a:picLocks noChangeAspect="1"/>
          </p:cNvPicPr>
          <p:nvPr>
            <p:ph type="ctrTitle" sz="quarter"/>
          </p:nvPr>
        </p:nvPicPr>
        <p:blipFill>
          <a:blip r:embed="rId1"/>
          <a:srcRect/>
          <a:stretch>
            <a:fillRect/>
          </a:stretch>
        </p:blipFill>
        <p:spPr>
          <a:xfrm>
            <a:off x="1524000" y="0"/>
            <a:ext cx="9144000" cy="5638800"/>
          </a:xfrm>
        </p:spPr>
      </p:pic>
      <p:sp>
        <p:nvSpPr>
          <p:cNvPr id="62469" name="Rectangle 5"/>
          <p:cNvSpPr/>
          <p:nvPr/>
        </p:nvSpPr>
        <p:spPr>
          <a:xfrm>
            <a:off x="1981200" y="5715000"/>
            <a:ext cx="8305800" cy="953135"/>
          </a:xfrm>
          <a:prstGeom prst="rect">
            <a:avLst/>
          </a:prstGeom>
          <a:noFill/>
          <a:ln w="9525">
            <a:noFill/>
          </a:ln>
        </p:spPr>
        <p:txBody>
          <a:bodyPr>
            <a:spAutoFit/>
          </a:bodyPr>
          <a:p>
            <a:pPr eaLnBrk="1" hangingPunct="1"/>
            <a:r>
              <a:rPr lang="zh-CN" altLang="en-US" sz="2800" dirty="0">
                <a:latin typeface="Times New Roman" panose="02020603050405020304" pitchFamily="18" charset="0"/>
              </a:rPr>
              <a:t>霜是在地表面的水蒸气遇到摄氏零度以下的物体，直接凝化为固体。</a:t>
            </a:r>
            <a:endParaRPr lang="zh-CN" altLang="en-US" sz="2800" dirty="0">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2469"/>
                                        </p:tgtEl>
                                        <p:attrNameLst>
                                          <p:attrName>style.visibility</p:attrName>
                                        </p:attrNameLst>
                                      </p:cBhvr>
                                      <p:to>
                                        <p:strVal val="visible"/>
                                      </p:to>
                                    </p:set>
                                    <p:anim calcmode="lin" valueType="num">
                                      <p:cBhvr additive="base">
                                        <p:cTn id="7" dur="500" fill="hold"/>
                                        <p:tgtEl>
                                          <p:spTgt spid="62469"/>
                                        </p:tgtEl>
                                        <p:attrNameLst>
                                          <p:attrName>ppt_x</p:attrName>
                                        </p:attrNameLst>
                                      </p:cBhvr>
                                      <p:tavLst>
                                        <p:tav tm="0">
                                          <p:val>
                                            <p:strVal val="0-#ppt_w/2"/>
                                          </p:val>
                                        </p:tav>
                                        <p:tav tm="100000">
                                          <p:val>
                                            <p:strVal val="#ppt_x"/>
                                          </p:val>
                                        </p:tav>
                                      </p:tavLst>
                                    </p:anim>
                                    <p:anim calcmode="lin" valueType="num">
                                      <p:cBhvr additive="base">
                                        <p:cTn id="8" dur="500" fill="hold"/>
                                        <p:tgtEl>
                                          <p:spTgt spid="624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9"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p:sp>
        <p:nvSpPr>
          <p:cNvPr id="3076" name="Text Box 4"/>
          <p:cNvSpPr txBox="1"/>
          <p:nvPr/>
        </p:nvSpPr>
        <p:spPr>
          <a:xfrm>
            <a:off x="1543050" y="5300663"/>
            <a:ext cx="9124950" cy="1383665"/>
          </a:xfrm>
          <a:prstGeom prst="rect">
            <a:avLst/>
          </a:prstGeom>
          <a:noFill/>
          <a:ln w="9525">
            <a:noFill/>
          </a:ln>
        </p:spPr>
        <p:txBody>
          <a:bodyPr>
            <a:spAutoFit/>
          </a:bodyPr>
          <a:p>
            <a:pPr eaLnBrk="1" hangingPunct="1">
              <a:spcBef>
                <a:spcPct val="50000"/>
              </a:spcBef>
            </a:pPr>
            <a:r>
              <a:rPr lang="zh-CN" altLang="en-US" sz="2800" b="1" dirty="0">
                <a:solidFill>
                  <a:srgbClr val="000000"/>
                </a:solidFill>
                <a:latin typeface="Times New Roman" panose="02020603050405020304" pitchFamily="18" charset="0"/>
              </a:rPr>
              <a:t>露是在天气较热的时候，空气中的水蒸气于清晨前遇到温度较低（摄氏零度以上）的树叶、花草等，液化成小水珠附着在他们的表面上，这是一种液化现象。</a:t>
            </a:r>
            <a:endParaRPr lang="zh-CN" altLang="en-US" sz="2800" b="1" dirty="0">
              <a:solidFill>
                <a:srgbClr val="000000"/>
              </a:solidFill>
              <a:latin typeface="Times New Roman" panose="02020603050405020304" pitchFamily="18" charset="0"/>
            </a:endParaRPr>
          </a:p>
        </p:txBody>
      </p:sp>
      <p:grpSp>
        <p:nvGrpSpPr>
          <p:cNvPr id="20483" name="Group 7"/>
          <p:cNvGrpSpPr/>
          <p:nvPr/>
        </p:nvGrpSpPr>
        <p:grpSpPr>
          <a:xfrm>
            <a:off x="1631950" y="115888"/>
            <a:ext cx="8891588" cy="5249033"/>
            <a:chOff x="1882" y="2432"/>
            <a:chExt cx="1996" cy="1590"/>
          </a:xfrm>
        </p:grpSpPr>
        <p:pic>
          <p:nvPicPr>
            <p:cNvPr id="20484" name="Picture 8" descr="露1"/>
            <p:cNvPicPr>
              <a:picLocks noChangeAspect="1"/>
            </p:cNvPicPr>
            <p:nvPr/>
          </p:nvPicPr>
          <p:blipFill>
            <a:blip r:embed="rId1"/>
            <a:stretch>
              <a:fillRect/>
            </a:stretch>
          </p:blipFill>
          <p:spPr>
            <a:xfrm>
              <a:off x="1882" y="2432"/>
              <a:ext cx="1996" cy="1444"/>
            </a:xfrm>
            <a:prstGeom prst="rect">
              <a:avLst/>
            </a:prstGeom>
            <a:noFill/>
            <a:ln w="9525">
              <a:noFill/>
            </a:ln>
          </p:spPr>
        </p:pic>
        <p:sp>
          <p:nvSpPr>
            <p:cNvPr id="20485" name="Text Box 9"/>
            <p:cNvSpPr txBox="1"/>
            <p:nvPr/>
          </p:nvSpPr>
          <p:spPr>
            <a:xfrm>
              <a:off x="2686" y="3883"/>
              <a:ext cx="110" cy="139"/>
            </a:xfrm>
            <a:prstGeom prst="rect">
              <a:avLst/>
            </a:prstGeom>
            <a:noFill/>
            <a:ln w="9525">
              <a:noFill/>
            </a:ln>
          </p:spPr>
          <p:txBody>
            <a:bodyPr wrap="none">
              <a:spAutoFit/>
            </a:bodyPr>
            <a:p>
              <a:pPr eaLnBrk="1" hangingPunct="1"/>
              <a:r>
                <a:rPr lang="zh-CN" altLang="en-US" sz="2400" b="1" dirty="0">
                  <a:latin typeface="Tahoma" panose="020B0604030504040204" pitchFamily="34" charset="0"/>
                </a:rPr>
                <a:t>露</a:t>
              </a:r>
              <a:endParaRPr lang="zh-CN" altLang="en-US" sz="2400" b="1" dirty="0">
                <a:latin typeface="Tahoma" panose="020B060403050404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6"/>
                                        </p:tgtEl>
                                        <p:attrNameLst>
                                          <p:attrName>style.visibility</p:attrName>
                                        </p:attrNameLst>
                                      </p:cBhvr>
                                      <p:to>
                                        <p:strVal val="visible"/>
                                      </p:to>
                                    </p:set>
                                    <p:anim calcmode="lin" valueType="num">
                                      <p:cBhvr additive="base">
                                        <p:cTn id="7" dur="500" fill="hold"/>
                                        <p:tgtEl>
                                          <p:spTgt spid="3076"/>
                                        </p:tgtEl>
                                        <p:attrNameLst>
                                          <p:attrName>ppt_x</p:attrName>
                                        </p:attrNameLst>
                                      </p:cBhvr>
                                      <p:tavLst>
                                        <p:tav tm="0">
                                          <p:val>
                                            <p:strVal val="0-#ppt_w/2"/>
                                          </p:val>
                                        </p:tav>
                                        <p:tav tm="100000">
                                          <p:val>
                                            <p:strVal val="#ppt_x"/>
                                          </p:val>
                                        </p:tav>
                                      </p:tavLst>
                                    </p:anim>
                                    <p:anim calcmode="lin" valueType="num">
                                      <p:cBhvr additive="base">
                                        <p:cTn id="8" dur="500" fill="hold"/>
                                        <p:tgtEl>
                                          <p:spTgt spid="30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grpSp>
        <p:nvGrpSpPr>
          <p:cNvPr id="2" name="Group 4"/>
          <p:cNvGrpSpPr/>
          <p:nvPr/>
        </p:nvGrpSpPr>
        <p:grpSpPr>
          <a:xfrm>
            <a:off x="5126038" y="228600"/>
            <a:ext cx="5291137" cy="2438400"/>
            <a:chOff x="476" y="799"/>
            <a:chExt cx="3333" cy="1536"/>
          </a:xfrm>
        </p:grpSpPr>
        <p:pic>
          <p:nvPicPr>
            <p:cNvPr id="21509" name="Picture 5" descr="干冰"/>
            <p:cNvPicPr>
              <a:picLocks noChangeAspect="1"/>
            </p:cNvPicPr>
            <p:nvPr/>
          </p:nvPicPr>
          <p:blipFill>
            <a:blip r:embed="rId2"/>
            <a:stretch>
              <a:fillRect/>
            </a:stretch>
          </p:blipFill>
          <p:spPr>
            <a:xfrm>
              <a:off x="476" y="799"/>
              <a:ext cx="2400" cy="1536"/>
            </a:xfrm>
            <a:prstGeom prst="rect">
              <a:avLst/>
            </a:prstGeom>
            <a:noFill/>
            <a:ln w="9525">
              <a:noFill/>
            </a:ln>
          </p:spPr>
        </p:pic>
        <p:sp>
          <p:nvSpPr>
            <p:cNvPr id="21510" name="Text Box 6"/>
            <p:cNvSpPr txBox="1"/>
            <p:nvPr/>
          </p:nvSpPr>
          <p:spPr>
            <a:xfrm>
              <a:off x="3423" y="981"/>
              <a:ext cx="386" cy="902"/>
            </a:xfrm>
            <a:prstGeom prst="rect">
              <a:avLst/>
            </a:prstGeom>
            <a:noFill/>
            <a:ln w="9525">
              <a:noFill/>
            </a:ln>
          </p:spPr>
          <p:txBody>
            <a:bodyPr vert="eaVert" wrap="none">
              <a:spAutoFit/>
            </a:bodyPr>
            <a:p>
              <a:pPr eaLnBrk="1" hangingPunct="1"/>
              <a:r>
                <a:rPr lang="zh-CN" altLang="en-US" sz="2800" b="1" dirty="0">
                  <a:latin typeface="Tahoma" panose="020B0604030504040204" pitchFamily="34" charset="0"/>
                </a:rPr>
                <a:t>干      冰</a:t>
              </a:r>
              <a:endParaRPr lang="zh-CN" altLang="en-US" sz="2800" b="1" dirty="0">
                <a:latin typeface="Tahoma" panose="020B0604030504040204" pitchFamily="34" charset="0"/>
              </a:endParaRPr>
            </a:p>
          </p:txBody>
        </p:sp>
      </p:grpSp>
      <p:sp>
        <p:nvSpPr>
          <p:cNvPr id="50184" name="Rectangle 8"/>
          <p:cNvSpPr/>
          <p:nvPr/>
        </p:nvSpPr>
        <p:spPr>
          <a:xfrm>
            <a:off x="1919288" y="3141663"/>
            <a:ext cx="8372475" cy="2122805"/>
          </a:xfrm>
          <a:prstGeom prst="rect">
            <a:avLst/>
          </a:prstGeom>
          <a:noFill/>
          <a:ln w="9525">
            <a:noFill/>
          </a:ln>
        </p:spPr>
        <p:txBody>
          <a:bodyPr>
            <a:spAutoFit/>
          </a:bodyPr>
          <a:p>
            <a:pPr eaLnBrk="1" hangingPunct="1"/>
            <a:r>
              <a:rPr lang="zh-CN" altLang="en-US" sz="4400" dirty="0">
                <a:solidFill>
                  <a:schemeClr val="tx2"/>
                </a:solidFill>
                <a:latin typeface="宋体" panose="02010600030101010101" pitchFamily="2" charset="-122"/>
              </a:rPr>
              <a:t>舞台经常用喷撒干冰（固态  二氧化碳）的方法制造白雾以喧染气氛，你知道其中的道理吗？</a:t>
            </a:r>
            <a:endParaRPr lang="zh-CN" altLang="en-US" sz="4400" dirty="0">
              <a:solidFill>
                <a:schemeClr val="tx2"/>
              </a:solidFill>
              <a:latin typeface="宋体" panose="02010600030101010101" pitchFamily="2" charset="-122"/>
            </a:endParaRPr>
          </a:p>
        </p:txBody>
      </p:sp>
      <p:sp>
        <p:nvSpPr>
          <p:cNvPr id="21508" name="Rectangle 6"/>
          <p:cNvSpPr/>
          <p:nvPr/>
        </p:nvSpPr>
        <p:spPr>
          <a:xfrm>
            <a:off x="3000375" y="5367973"/>
            <a:ext cx="6553200" cy="1198880"/>
          </a:xfrm>
          <a:prstGeom prst="rect">
            <a:avLst/>
          </a:prstGeom>
          <a:noFill/>
          <a:ln w="9525">
            <a:noFill/>
          </a:ln>
        </p:spPr>
        <p:txBody>
          <a:bodyPr anchor="ctr" anchorCtr="0">
            <a:spAutoFit/>
          </a:bodyPr>
          <a:p>
            <a:r>
              <a:rPr lang="zh-CN" altLang="en-US" sz="2400" dirty="0">
                <a:solidFill>
                  <a:srgbClr val="FF0000"/>
                </a:solidFill>
                <a:latin typeface="Tahoma" panose="020B0604030504040204" pitchFamily="34" charset="0"/>
              </a:rPr>
              <a:t>舞台上喷洒的干冰升华需从周围的空气中吸收大量的热量，从而使空气中的水蒸气遇冷液化成小水滴，形成我们看到的“白雾”。 </a:t>
            </a:r>
            <a:endParaRPr lang="zh-CN" altLang="en-US" sz="2400" dirty="0">
              <a:solidFill>
                <a:srgbClr val="FF0000"/>
              </a:solidFill>
              <a:latin typeface="Tahom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0184"/>
                                        </p:tgtEl>
                                        <p:attrNameLst>
                                          <p:attrName>style.visibility</p:attrName>
                                        </p:attrNameLst>
                                      </p:cBhvr>
                                      <p:to>
                                        <p:strVal val="visible"/>
                                      </p:to>
                                    </p:set>
                                    <p:anim calcmode="lin" valueType="num">
                                      <p:cBhvr additive="base">
                                        <p:cTn id="7" dur="500" fill="hold"/>
                                        <p:tgtEl>
                                          <p:spTgt spid="50184"/>
                                        </p:tgtEl>
                                        <p:attrNameLst>
                                          <p:attrName>ppt_x</p:attrName>
                                        </p:attrNameLst>
                                      </p:cBhvr>
                                      <p:tavLst>
                                        <p:tav tm="0">
                                          <p:val>
                                            <p:strVal val="0-#ppt_w/2"/>
                                          </p:val>
                                        </p:tav>
                                        <p:tav tm="100000">
                                          <p:val>
                                            <p:strVal val="#ppt_x"/>
                                          </p:val>
                                        </p:tav>
                                      </p:tavLst>
                                    </p:anim>
                                    <p:anim calcmode="lin" valueType="num">
                                      <p:cBhvr additive="base">
                                        <p:cTn id="8" dur="500" fill="hold"/>
                                        <p:tgtEl>
                                          <p:spTgt spid="5018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checkerboard(across)">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sp>
        <p:nvSpPr>
          <p:cNvPr id="53251" name="Rectangle 1027"/>
          <p:cNvSpPr>
            <a:spLocks noGrp="1" noChangeArrowheads="1"/>
          </p:cNvSpPr>
          <p:nvPr>
            <p:ph type="subTitle" sz="quarter" idx="1"/>
          </p:nvPr>
        </p:nvSpPr>
        <p:spPr>
          <a:xfrm>
            <a:off x="5334000" y="914400"/>
            <a:ext cx="4724400" cy="1752600"/>
          </a:xfrm>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defRPr/>
            </a:pPr>
            <a:r>
              <a:rPr kumimoji="0" lang="zh-CN" altLang="en-US" sz="40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干冰灭火器</a:t>
            </a:r>
            <a:endParaRPr kumimoji="0" lang="zh-CN" altLang="en-US" sz="40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pic>
        <p:nvPicPr>
          <p:cNvPr id="22531" name="Picture 1029" descr="灭火器"/>
          <p:cNvPicPr>
            <a:picLocks noChangeAspect="1"/>
          </p:cNvPicPr>
          <p:nvPr/>
        </p:nvPicPr>
        <p:blipFill>
          <a:blip r:embed="rId1"/>
          <a:stretch>
            <a:fillRect/>
          </a:stretch>
        </p:blipFill>
        <p:spPr>
          <a:xfrm>
            <a:off x="2209800" y="304800"/>
            <a:ext cx="2895600" cy="3248025"/>
          </a:xfrm>
          <a:prstGeom prst="rect">
            <a:avLst/>
          </a:prstGeom>
          <a:noFill/>
          <a:ln w="9525">
            <a:noFill/>
          </a:ln>
        </p:spPr>
      </p:pic>
      <p:sp>
        <p:nvSpPr>
          <p:cNvPr id="53254" name="Rectangle 1030"/>
          <p:cNvSpPr>
            <a:spLocks noChangeArrowheads="1"/>
          </p:cNvSpPr>
          <p:nvPr/>
        </p:nvSpPr>
        <p:spPr bwMode="auto">
          <a:xfrm>
            <a:off x="5486400" y="1905000"/>
            <a:ext cx="4724400" cy="914400"/>
          </a:xfrm>
          <a:prstGeom prst="rect">
            <a:avLst/>
          </a:prstGeom>
          <a:noFill/>
          <a:ln>
            <a:noFill/>
          </a:ln>
          <a:effectLst/>
        </p:spPr>
        <p: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defRPr/>
            </a:pPr>
            <a:r>
              <a:rPr kumimoji="0" lang="zh-CN" altLang="en-US" sz="4000" b="1" i="0" u="none" strike="noStrike" kern="1200" cap="none" spc="0" normalizeH="0" baseline="0" noProof="0">
                <a:ln>
                  <a:noFill/>
                </a:ln>
                <a:solidFill>
                  <a:srgbClr val="000000"/>
                </a:solidFill>
                <a:effectLst>
                  <a:outerShdw blurRad="38100" dist="38100" dir="2700000" algn="tl">
                    <a:srgbClr val="C0C0C0"/>
                  </a:outerShdw>
                </a:effectLst>
                <a:uLnTx/>
                <a:uFillTx/>
                <a:latin typeface="Tahoma" panose="020B0604030504040204" pitchFamily="34" charset="0"/>
                <a:ea typeface="宋体" panose="02010600030101010101" pitchFamily="2" charset="-122"/>
                <a:cs typeface="+mn-cs"/>
                <a:hlinkClick r:id="rId2"/>
              </a:rPr>
              <a:t>利用干冰人工降雨</a:t>
            </a:r>
            <a:endParaRPr kumimoji="0" lang="zh-CN" altLang="en-US" sz="4000" b="1" i="0" u="none" strike="noStrike" kern="1200" cap="none" spc="0" normalizeH="0" baseline="0" noProof="0">
              <a:ln>
                <a:noFill/>
              </a:ln>
              <a:solidFill>
                <a:srgbClr val="000000"/>
              </a:solidFill>
              <a:effectLst>
                <a:outerShdw blurRad="38100" dist="38100" dir="2700000" algn="tl">
                  <a:srgbClr val="C0C0C0"/>
                </a:outerShdw>
              </a:effectLst>
              <a:uLnTx/>
              <a:uFillTx/>
              <a:latin typeface="Tahoma" panose="020B0604030504040204" pitchFamily="34" charset="0"/>
              <a:ea typeface="宋体" panose="02010600030101010101" pitchFamily="2" charset="-122"/>
              <a:cs typeface="+mn-cs"/>
            </a:endParaRPr>
          </a:p>
        </p:txBody>
      </p:sp>
      <p:sp>
        <p:nvSpPr>
          <p:cNvPr id="53256" name="Rectangle 1032"/>
          <p:cNvSpPr>
            <a:spLocks noChangeArrowheads="1"/>
          </p:cNvSpPr>
          <p:nvPr/>
        </p:nvSpPr>
        <p:spPr bwMode="auto">
          <a:xfrm>
            <a:off x="5715000" y="2971800"/>
            <a:ext cx="4267200" cy="706755"/>
          </a:xfrm>
          <a:prstGeom prst="rect">
            <a:avLst/>
          </a:prstGeom>
          <a:noFill/>
          <a:ln>
            <a:noFill/>
          </a:ln>
          <a:effectLst/>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a:ln>
                  <a:noFill/>
                </a:ln>
                <a:solidFill>
                  <a:srgbClr val="000000"/>
                </a:solidFill>
                <a:effectLst>
                  <a:outerShdw blurRad="38100" dist="38100" dir="2700000" algn="tl">
                    <a:srgbClr val="C0C0C0"/>
                  </a:outerShdw>
                </a:effectLst>
                <a:uLnTx/>
                <a:uFillTx/>
                <a:latin typeface="Tahoma" panose="020B0604030504040204" pitchFamily="34" charset="0"/>
                <a:ea typeface="宋体" panose="02010600030101010101" pitchFamily="2" charset="-122"/>
                <a:cs typeface="+mn-cs"/>
              </a:rPr>
              <a:t>利用干冰冷冻食品</a:t>
            </a:r>
            <a:endParaRPr kumimoji="0" lang="zh-CN" altLang="en-US" sz="4000" b="1" i="0" u="none" strike="noStrike" kern="1200" cap="none" spc="0" normalizeH="0" baseline="0" noProof="0">
              <a:ln>
                <a:noFill/>
              </a:ln>
              <a:solidFill>
                <a:srgbClr val="000000"/>
              </a:solidFill>
              <a:effectLst>
                <a:outerShdw blurRad="38100" dist="38100" dir="2700000" algn="tl">
                  <a:srgbClr val="C0C0C0"/>
                </a:outerShdw>
              </a:effectLst>
              <a:uLnTx/>
              <a:uFillTx/>
              <a:latin typeface="Tahoma" panose="020B0604030504040204" pitchFamily="34" charset="0"/>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3254"/>
                                        </p:tgtEl>
                                        <p:attrNameLst>
                                          <p:attrName>style.visibility</p:attrName>
                                        </p:attrNameLst>
                                      </p:cBhvr>
                                      <p:to>
                                        <p:strVal val="visible"/>
                                      </p:to>
                                    </p:set>
                                    <p:anim calcmode="lin" valueType="num">
                                      <p:cBhvr additive="base">
                                        <p:cTn id="7" dur="500" fill="hold"/>
                                        <p:tgtEl>
                                          <p:spTgt spid="53254"/>
                                        </p:tgtEl>
                                        <p:attrNameLst>
                                          <p:attrName>ppt_x</p:attrName>
                                        </p:attrNameLst>
                                      </p:cBhvr>
                                      <p:tavLst>
                                        <p:tav tm="0">
                                          <p:val>
                                            <p:strVal val="0-#ppt_w/2"/>
                                          </p:val>
                                        </p:tav>
                                        <p:tav tm="100000">
                                          <p:val>
                                            <p:strVal val="#ppt_x"/>
                                          </p:val>
                                        </p:tav>
                                      </p:tavLst>
                                    </p:anim>
                                    <p:anim calcmode="lin" valueType="num">
                                      <p:cBhvr additive="base">
                                        <p:cTn id="8" dur="500" fill="hold"/>
                                        <p:tgtEl>
                                          <p:spTgt spid="5325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3256"/>
                                        </p:tgtEl>
                                        <p:attrNameLst>
                                          <p:attrName>style.visibility</p:attrName>
                                        </p:attrNameLst>
                                      </p:cBhvr>
                                      <p:to>
                                        <p:strVal val="visible"/>
                                      </p:to>
                                    </p:set>
                                    <p:anim calcmode="lin" valueType="num">
                                      <p:cBhvr additive="base">
                                        <p:cTn id="13" dur="500" fill="hold"/>
                                        <p:tgtEl>
                                          <p:spTgt spid="53256"/>
                                        </p:tgtEl>
                                        <p:attrNameLst>
                                          <p:attrName>ppt_x</p:attrName>
                                        </p:attrNameLst>
                                      </p:cBhvr>
                                      <p:tavLst>
                                        <p:tav tm="0">
                                          <p:val>
                                            <p:strVal val="0-#ppt_w/2"/>
                                          </p:val>
                                        </p:tav>
                                        <p:tav tm="100000">
                                          <p:val>
                                            <p:strVal val="#ppt_x"/>
                                          </p:val>
                                        </p:tav>
                                      </p:tavLst>
                                    </p:anim>
                                    <p:anim calcmode="lin" valueType="num">
                                      <p:cBhvr additive="base">
                                        <p:cTn id="14" dur="500" fill="hold"/>
                                        <p:tgtEl>
                                          <p:spTgt spid="532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4" grpId="0" bldLvl="0" animBg="1"/>
      <p:bldP spid="53256"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9" name="Text Box 5"/>
          <p:cNvSpPr txBox="1"/>
          <p:nvPr/>
        </p:nvSpPr>
        <p:spPr>
          <a:xfrm>
            <a:off x="2955925" y="3221038"/>
            <a:ext cx="792480" cy="460375"/>
          </a:xfrm>
          <a:prstGeom prst="rect">
            <a:avLst/>
          </a:prstGeom>
          <a:noFill/>
          <a:ln w="9525">
            <a:noFill/>
          </a:ln>
        </p:spPr>
        <p:txBody>
          <a:bodyPr wrap="none">
            <a:spAutoFit/>
          </a:bodyPr>
          <a:p>
            <a:pPr eaLnBrk="1" hangingPunct="1"/>
            <a:r>
              <a:rPr lang="zh-CN" altLang="en-US" sz="2400" dirty="0">
                <a:latin typeface="Tahoma" panose="020B0604030504040204" pitchFamily="34" charset="0"/>
              </a:rPr>
              <a:t>固态</a:t>
            </a:r>
            <a:endParaRPr lang="zh-CN" altLang="en-US" sz="2400" dirty="0">
              <a:latin typeface="Tahoma" panose="020B0604030504040204" pitchFamily="34" charset="0"/>
            </a:endParaRPr>
          </a:p>
        </p:txBody>
      </p:sp>
      <p:sp>
        <p:nvSpPr>
          <p:cNvPr id="31750" name="Line 6"/>
          <p:cNvSpPr/>
          <p:nvPr/>
        </p:nvSpPr>
        <p:spPr>
          <a:xfrm>
            <a:off x="3733800" y="3429000"/>
            <a:ext cx="1600200" cy="0"/>
          </a:xfrm>
          <a:prstGeom prst="line">
            <a:avLst/>
          </a:prstGeom>
          <a:ln w="9525" cap="flat" cmpd="sng">
            <a:solidFill>
              <a:schemeClr val="tx1"/>
            </a:solidFill>
            <a:prstDash val="solid"/>
            <a:headEnd type="none" w="med" len="med"/>
            <a:tailEnd type="triangle" w="med" len="med"/>
          </a:ln>
        </p:spPr>
      </p:sp>
      <p:sp>
        <p:nvSpPr>
          <p:cNvPr id="31751" name="Line 7"/>
          <p:cNvSpPr/>
          <p:nvPr/>
        </p:nvSpPr>
        <p:spPr>
          <a:xfrm flipH="1">
            <a:off x="3657600" y="3581400"/>
            <a:ext cx="1676400" cy="0"/>
          </a:xfrm>
          <a:prstGeom prst="line">
            <a:avLst/>
          </a:prstGeom>
          <a:ln w="9525" cap="flat" cmpd="sng">
            <a:solidFill>
              <a:schemeClr val="tx1"/>
            </a:solidFill>
            <a:prstDash val="solid"/>
            <a:headEnd type="none" w="med" len="med"/>
            <a:tailEnd type="triangle" w="med" len="med"/>
          </a:ln>
        </p:spPr>
      </p:sp>
      <p:sp>
        <p:nvSpPr>
          <p:cNvPr id="31752" name="Text Box 8"/>
          <p:cNvSpPr txBox="1"/>
          <p:nvPr/>
        </p:nvSpPr>
        <p:spPr>
          <a:xfrm>
            <a:off x="5546725" y="3221038"/>
            <a:ext cx="795020" cy="460375"/>
          </a:xfrm>
          <a:prstGeom prst="rect">
            <a:avLst/>
          </a:prstGeom>
          <a:noFill/>
          <a:ln w="9525">
            <a:noFill/>
          </a:ln>
        </p:spPr>
        <p:txBody>
          <a:bodyPr wrap="none">
            <a:spAutoFit/>
          </a:bodyPr>
          <a:p>
            <a:pPr eaLnBrk="1" hangingPunct="1"/>
            <a:r>
              <a:rPr lang="zh-CN" altLang="en-US" sz="2400" b="1" dirty="0">
                <a:latin typeface="Tahoma" panose="020B0604030504040204" pitchFamily="34" charset="0"/>
              </a:rPr>
              <a:t>液态</a:t>
            </a:r>
            <a:endParaRPr lang="zh-CN" altLang="en-US" sz="2400" b="1" dirty="0">
              <a:latin typeface="Tahoma" panose="020B0604030504040204" pitchFamily="34" charset="0"/>
            </a:endParaRPr>
          </a:p>
        </p:txBody>
      </p:sp>
      <p:sp>
        <p:nvSpPr>
          <p:cNvPr id="31753" name="Line 9"/>
          <p:cNvSpPr/>
          <p:nvPr/>
        </p:nvSpPr>
        <p:spPr>
          <a:xfrm>
            <a:off x="6248400" y="3429000"/>
            <a:ext cx="1676400" cy="0"/>
          </a:xfrm>
          <a:prstGeom prst="line">
            <a:avLst/>
          </a:prstGeom>
          <a:ln w="9525" cap="flat" cmpd="sng">
            <a:solidFill>
              <a:schemeClr val="tx1"/>
            </a:solidFill>
            <a:prstDash val="solid"/>
            <a:headEnd type="none" w="med" len="med"/>
            <a:tailEnd type="triangle" w="med" len="med"/>
          </a:ln>
        </p:spPr>
      </p:sp>
      <p:sp>
        <p:nvSpPr>
          <p:cNvPr id="31754" name="Line 10"/>
          <p:cNvSpPr/>
          <p:nvPr/>
        </p:nvSpPr>
        <p:spPr>
          <a:xfrm flipH="1">
            <a:off x="6324600" y="3581400"/>
            <a:ext cx="1600200" cy="0"/>
          </a:xfrm>
          <a:prstGeom prst="line">
            <a:avLst/>
          </a:prstGeom>
          <a:ln w="9525" cap="flat" cmpd="sng">
            <a:solidFill>
              <a:schemeClr val="tx1"/>
            </a:solidFill>
            <a:prstDash val="solid"/>
            <a:headEnd type="none" w="med" len="med"/>
            <a:tailEnd type="triangle" w="med" len="med"/>
          </a:ln>
        </p:spPr>
      </p:sp>
      <p:sp>
        <p:nvSpPr>
          <p:cNvPr id="31756" name="Text Box 12"/>
          <p:cNvSpPr txBox="1"/>
          <p:nvPr/>
        </p:nvSpPr>
        <p:spPr>
          <a:xfrm>
            <a:off x="7908925" y="3221038"/>
            <a:ext cx="795020" cy="460375"/>
          </a:xfrm>
          <a:prstGeom prst="rect">
            <a:avLst/>
          </a:prstGeom>
          <a:noFill/>
          <a:ln w="9525">
            <a:noFill/>
          </a:ln>
        </p:spPr>
        <p:txBody>
          <a:bodyPr wrap="none">
            <a:spAutoFit/>
          </a:bodyPr>
          <a:p>
            <a:pPr eaLnBrk="1" hangingPunct="1"/>
            <a:r>
              <a:rPr lang="zh-CN" altLang="en-US" sz="2400" b="1" dirty="0">
                <a:latin typeface="Tahoma" panose="020B0604030504040204" pitchFamily="34" charset="0"/>
              </a:rPr>
              <a:t>气态</a:t>
            </a:r>
            <a:endParaRPr lang="zh-CN" altLang="en-US" sz="2400" b="1" dirty="0">
              <a:latin typeface="Tahoma" panose="020B0604030504040204" pitchFamily="34" charset="0"/>
            </a:endParaRPr>
          </a:p>
        </p:txBody>
      </p:sp>
      <p:sp>
        <p:nvSpPr>
          <p:cNvPr id="31757" name="Text Box 13"/>
          <p:cNvSpPr txBox="1"/>
          <p:nvPr/>
        </p:nvSpPr>
        <p:spPr>
          <a:xfrm>
            <a:off x="3717925" y="2994025"/>
            <a:ext cx="1562100" cy="368300"/>
          </a:xfrm>
          <a:prstGeom prst="rect">
            <a:avLst/>
          </a:prstGeom>
          <a:noFill/>
          <a:ln w="9525">
            <a:noFill/>
          </a:ln>
        </p:spPr>
        <p:txBody>
          <a:bodyPr wrap="none">
            <a:spAutoFit/>
          </a:bodyPr>
          <a:p>
            <a:pPr eaLnBrk="1" hangingPunct="1"/>
            <a:r>
              <a:rPr lang="zh-CN" altLang="en-US" sz="1800" b="1" dirty="0">
                <a:latin typeface="Tahoma" panose="020B0604030504040204" pitchFamily="34" charset="0"/>
              </a:rPr>
              <a:t>熔化（吸热）</a:t>
            </a:r>
            <a:endParaRPr lang="zh-CN" altLang="en-US" sz="1800" b="1" dirty="0">
              <a:latin typeface="Tahoma" panose="020B0604030504040204" pitchFamily="34" charset="0"/>
            </a:endParaRPr>
          </a:p>
        </p:txBody>
      </p:sp>
      <p:sp>
        <p:nvSpPr>
          <p:cNvPr id="31758" name="Text Box 14"/>
          <p:cNvSpPr txBox="1"/>
          <p:nvPr/>
        </p:nvSpPr>
        <p:spPr>
          <a:xfrm>
            <a:off x="3733800" y="3657600"/>
            <a:ext cx="1600200" cy="368300"/>
          </a:xfrm>
          <a:prstGeom prst="rect">
            <a:avLst/>
          </a:prstGeom>
          <a:noFill/>
          <a:ln w="9525">
            <a:noFill/>
          </a:ln>
        </p:spPr>
        <p:txBody>
          <a:bodyPr>
            <a:spAutoFit/>
          </a:bodyPr>
          <a:p>
            <a:pPr eaLnBrk="1" hangingPunct="1"/>
            <a:r>
              <a:rPr lang="zh-CN" altLang="en-US" sz="1800" b="1" dirty="0">
                <a:latin typeface="Tahoma" panose="020B0604030504040204" pitchFamily="34" charset="0"/>
              </a:rPr>
              <a:t>凝固（放热）</a:t>
            </a:r>
            <a:endParaRPr lang="zh-CN" altLang="en-US" sz="1800" b="1" dirty="0">
              <a:latin typeface="Tahoma" panose="020B0604030504040204" pitchFamily="34" charset="0"/>
            </a:endParaRPr>
          </a:p>
        </p:txBody>
      </p:sp>
      <p:sp>
        <p:nvSpPr>
          <p:cNvPr id="31759" name="Text Box 15"/>
          <p:cNvSpPr txBox="1"/>
          <p:nvPr/>
        </p:nvSpPr>
        <p:spPr>
          <a:xfrm>
            <a:off x="6232525" y="2994025"/>
            <a:ext cx="1562100" cy="368300"/>
          </a:xfrm>
          <a:prstGeom prst="rect">
            <a:avLst/>
          </a:prstGeom>
          <a:noFill/>
          <a:ln w="9525">
            <a:noFill/>
          </a:ln>
        </p:spPr>
        <p:txBody>
          <a:bodyPr wrap="none">
            <a:spAutoFit/>
          </a:bodyPr>
          <a:p>
            <a:pPr eaLnBrk="1" hangingPunct="1"/>
            <a:r>
              <a:rPr lang="zh-CN" altLang="en-US" sz="1800" b="1" dirty="0">
                <a:latin typeface="Tahoma" panose="020B0604030504040204" pitchFamily="34" charset="0"/>
              </a:rPr>
              <a:t>汽化（吸热）</a:t>
            </a:r>
            <a:endParaRPr lang="zh-CN" altLang="en-US" sz="1800" b="1" dirty="0">
              <a:latin typeface="Tahoma" panose="020B0604030504040204" pitchFamily="34" charset="0"/>
            </a:endParaRPr>
          </a:p>
        </p:txBody>
      </p:sp>
      <p:sp>
        <p:nvSpPr>
          <p:cNvPr id="31760" name="Text Box 16"/>
          <p:cNvSpPr txBox="1"/>
          <p:nvPr/>
        </p:nvSpPr>
        <p:spPr>
          <a:xfrm>
            <a:off x="6384925" y="3603625"/>
            <a:ext cx="1562100" cy="368300"/>
          </a:xfrm>
          <a:prstGeom prst="rect">
            <a:avLst/>
          </a:prstGeom>
          <a:noFill/>
          <a:ln w="9525">
            <a:noFill/>
          </a:ln>
        </p:spPr>
        <p:txBody>
          <a:bodyPr wrap="none">
            <a:spAutoFit/>
          </a:bodyPr>
          <a:p>
            <a:pPr eaLnBrk="1" hangingPunct="1"/>
            <a:r>
              <a:rPr lang="zh-CN" altLang="en-US" sz="1800" b="1" dirty="0">
                <a:latin typeface="Tahoma" panose="020B0604030504040204" pitchFamily="34" charset="0"/>
              </a:rPr>
              <a:t>液化（放热）</a:t>
            </a:r>
            <a:endParaRPr lang="zh-CN" altLang="en-US" sz="1800" b="1" dirty="0">
              <a:latin typeface="Tahoma" panose="020B0604030504040204" pitchFamily="34" charset="0"/>
            </a:endParaRPr>
          </a:p>
        </p:txBody>
      </p:sp>
      <p:grpSp>
        <p:nvGrpSpPr>
          <p:cNvPr id="2" name="Group 24"/>
          <p:cNvGrpSpPr/>
          <p:nvPr/>
        </p:nvGrpSpPr>
        <p:grpSpPr>
          <a:xfrm>
            <a:off x="3505200" y="2133600"/>
            <a:ext cx="4876800" cy="1143000"/>
            <a:chOff x="1152" y="720"/>
            <a:chExt cx="3072" cy="720"/>
          </a:xfrm>
        </p:grpSpPr>
        <p:sp>
          <p:nvSpPr>
            <p:cNvPr id="23573" name="Line 17"/>
            <p:cNvSpPr/>
            <p:nvPr/>
          </p:nvSpPr>
          <p:spPr>
            <a:xfrm flipV="1">
              <a:off x="1152" y="720"/>
              <a:ext cx="0" cy="720"/>
            </a:xfrm>
            <a:prstGeom prst="line">
              <a:avLst/>
            </a:prstGeom>
            <a:ln w="9525" cap="flat" cmpd="sng">
              <a:solidFill>
                <a:schemeClr val="tx1"/>
              </a:solidFill>
              <a:prstDash val="solid"/>
              <a:headEnd type="none" w="med" len="med"/>
              <a:tailEnd type="none" w="med" len="med"/>
            </a:ln>
          </p:spPr>
        </p:sp>
        <p:sp>
          <p:nvSpPr>
            <p:cNvPr id="23574" name="Line 19"/>
            <p:cNvSpPr/>
            <p:nvPr/>
          </p:nvSpPr>
          <p:spPr>
            <a:xfrm>
              <a:off x="1152" y="720"/>
              <a:ext cx="3072" cy="0"/>
            </a:xfrm>
            <a:prstGeom prst="line">
              <a:avLst/>
            </a:prstGeom>
            <a:ln w="9525" cap="flat" cmpd="sng">
              <a:solidFill>
                <a:schemeClr val="tx1"/>
              </a:solidFill>
              <a:prstDash val="solid"/>
              <a:headEnd type="none" w="med" len="med"/>
              <a:tailEnd type="none" w="med" len="med"/>
            </a:ln>
          </p:spPr>
        </p:sp>
        <p:sp>
          <p:nvSpPr>
            <p:cNvPr id="23575" name="Line 21"/>
            <p:cNvSpPr/>
            <p:nvPr/>
          </p:nvSpPr>
          <p:spPr>
            <a:xfrm>
              <a:off x="4224" y="720"/>
              <a:ext cx="0" cy="624"/>
            </a:xfrm>
            <a:prstGeom prst="line">
              <a:avLst/>
            </a:prstGeom>
            <a:ln w="9525" cap="flat" cmpd="sng">
              <a:solidFill>
                <a:schemeClr val="tx1"/>
              </a:solidFill>
              <a:prstDash val="solid"/>
              <a:headEnd type="none" w="med" len="med"/>
              <a:tailEnd type="triangle" w="med" len="med"/>
            </a:ln>
          </p:spPr>
        </p:sp>
      </p:grpSp>
      <p:grpSp>
        <p:nvGrpSpPr>
          <p:cNvPr id="3" name="Group 28"/>
          <p:cNvGrpSpPr/>
          <p:nvPr/>
        </p:nvGrpSpPr>
        <p:grpSpPr>
          <a:xfrm>
            <a:off x="3505200" y="3657600"/>
            <a:ext cx="4876800" cy="1143000"/>
            <a:chOff x="1248" y="2304"/>
            <a:chExt cx="3072" cy="720"/>
          </a:xfrm>
        </p:grpSpPr>
        <p:sp>
          <p:nvSpPr>
            <p:cNvPr id="23570" name="Line 18"/>
            <p:cNvSpPr/>
            <p:nvPr/>
          </p:nvSpPr>
          <p:spPr>
            <a:xfrm flipV="1">
              <a:off x="1248" y="2304"/>
              <a:ext cx="0" cy="720"/>
            </a:xfrm>
            <a:prstGeom prst="line">
              <a:avLst/>
            </a:prstGeom>
            <a:ln w="9525" cap="flat" cmpd="sng">
              <a:solidFill>
                <a:schemeClr val="tx1"/>
              </a:solidFill>
              <a:prstDash val="solid"/>
              <a:headEnd type="none" w="med" len="med"/>
              <a:tailEnd type="arrow" w="med" len="med"/>
            </a:ln>
          </p:spPr>
        </p:sp>
        <p:sp>
          <p:nvSpPr>
            <p:cNvPr id="23571" name="Line 20"/>
            <p:cNvSpPr/>
            <p:nvPr/>
          </p:nvSpPr>
          <p:spPr>
            <a:xfrm>
              <a:off x="1248" y="3024"/>
              <a:ext cx="3072" cy="0"/>
            </a:xfrm>
            <a:prstGeom prst="line">
              <a:avLst/>
            </a:prstGeom>
            <a:ln w="9525" cap="flat" cmpd="sng">
              <a:solidFill>
                <a:schemeClr val="tx1"/>
              </a:solidFill>
              <a:prstDash val="solid"/>
              <a:headEnd type="none" w="med" len="med"/>
              <a:tailEnd type="none" w="med" len="med"/>
            </a:ln>
          </p:spPr>
        </p:sp>
        <p:sp>
          <p:nvSpPr>
            <p:cNvPr id="23572" name="Line 22"/>
            <p:cNvSpPr/>
            <p:nvPr/>
          </p:nvSpPr>
          <p:spPr>
            <a:xfrm flipV="1">
              <a:off x="4320" y="2400"/>
              <a:ext cx="0" cy="624"/>
            </a:xfrm>
            <a:prstGeom prst="line">
              <a:avLst/>
            </a:prstGeom>
            <a:ln w="9525" cap="flat" cmpd="sng">
              <a:solidFill>
                <a:schemeClr val="tx1"/>
              </a:solidFill>
              <a:prstDash val="solid"/>
              <a:headEnd type="none" w="med" len="med"/>
              <a:tailEnd type="none" w="med" len="med"/>
            </a:ln>
          </p:spPr>
        </p:sp>
      </p:grpSp>
      <p:sp>
        <p:nvSpPr>
          <p:cNvPr id="31769" name="Text Box 25"/>
          <p:cNvSpPr txBox="1"/>
          <p:nvPr/>
        </p:nvSpPr>
        <p:spPr>
          <a:xfrm>
            <a:off x="4784725" y="1698625"/>
            <a:ext cx="1562100" cy="368300"/>
          </a:xfrm>
          <a:prstGeom prst="rect">
            <a:avLst/>
          </a:prstGeom>
          <a:noFill/>
          <a:ln w="9525">
            <a:noFill/>
          </a:ln>
        </p:spPr>
        <p:txBody>
          <a:bodyPr wrap="none">
            <a:spAutoFit/>
          </a:bodyPr>
          <a:p>
            <a:pPr eaLnBrk="1" hangingPunct="1"/>
            <a:r>
              <a:rPr lang="zh-CN" altLang="en-US" sz="1800" b="1" dirty="0">
                <a:latin typeface="Tahoma" panose="020B0604030504040204" pitchFamily="34" charset="0"/>
              </a:rPr>
              <a:t>升华（吸热）</a:t>
            </a:r>
            <a:endParaRPr lang="zh-CN" altLang="en-US" sz="1800" b="1" dirty="0">
              <a:latin typeface="Tahoma" panose="020B0604030504040204" pitchFamily="34" charset="0"/>
            </a:endParaRPr>
          </a:p>
        </p:txBody>
      </p:sp>
      <p:sp>
        <p:nvSpPr>
          <p:cNvPr id="31770" name="Text Box 26"/>
          <p:cNvSpPr txBox="1"/>
          <p:nvPr/>
        </p:nvSpPr>
        <p:spPr>
          <a:xfrm>
            <a:off x="4937125" y="4822825"/>
            <a:ext cx="1562100" cy="368300"/>
          </a:xfrm>
          <a:prstGeom prst="rect">
            <a:avLst/>
          </a:prstGeom>
          <a:noFill/>
          <a:ln w="9525">
            <a:noFill/>
          </a:ln>
        </p:spPr>
        <p:txBody>
          <a:bodyPr wrap="none">
            <a:spAutoFit/>
          </a:bodyPr>
          <a:p>
            <a:pPr eaLnBrk="1" hangingPunct="1"/>
            <a:r>
              <a:rPr lang="zh-CN" altLang="en-US" sz="1800" b="1" dirty="0">
                <a:latin typeface="Tahoma" panose="020B0604030504040204" pitchFamily="34" charset="0"/>
              </a:rPr>
              <a:t>凝华（放热）</a:t>
            </a:r>
            <a:endParaRPr lang="zh-CN" altLang="en-US" sz="1800" b="1" dirty="0">
              <a:latin typeface="Tahoma" panose="020B0604030504040204" pitchFamily="34" charset="0"/>
            </a:endParaRPr>
          </a:p>
        </p:txBody>
      </p:sp>
      <p:sp>
        <p:nvSpPr>
          <p:cNvPr id="23569" name="Text Box 29"/>
          <p:cNvSpPr txBox="1"/>
          <p:nvPr/>
        </p:nvSpPr>
        <p:spPr>
          <a:xfrm>
            <a:off x="2209800" y="457200"/>
            <a:ext cx="3886200" cy="645160"/>
          </a:xfrm>
          <a:prstGeom prst="rect">
            <a:avLst/>
          </a:prstGeom>
          <a:noFill/>
          <a:ln w="9525">
            <a:noFill/>
          </a:ln>
        </p:spPr>
        <p:txBody>
          <a:bodyPr>
            <a:spAutoFit/>
          </a:bodyPr>
          <a:p>
            <a:pPr eaLnBrk="1" hangingPunct="1">
              <a:spcBef>
                <a:spcPct val="50000"/>
              </a:spcBef>
            </a:pPr>
            <a:r>
              <a:rPr lang="zh-CN" altLang="en-US" sz="3600" dirty="0">
                <a:solidFill>
                  <a:srgbClr val="FF0000"/>
                </a:solidFill>
                <a:latin typeface="Tahoma" panose="020B0604030504040204" pitchFamily="34" charset="0"/>
              </a:rPr>
              <a:t>总结：物态变化</a:t>
            </a:r>
            <a:endParaRPr lang="zh-CN" altLang="en-US" sz="3600" dirty="0">
              <a:solidFill>
                <a:srgbClr val="FF0000"/>
              </a:solidFill>
              <a:latin typeface="Tahom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1749"/>
                                        </p:tgtEl>
                                        <p:attrNameLst>
                                          <p:attrName>style.visibility</p:attrName>
                                        </p:attrNameLst>
                                      </p:cBhvr>
                                      <p:to>
                                        <p:strVal val="visible"/>
                                      </p:to>
                                    </p:set>
                                    <p:animEffect transition="in" filter="checkerboard(across)">
                                      <p:cBhvr>
                                        <p:cTn id="7" dur="500"/>
                                        <p:tgtEl>
                                          <p:spTgt spid="3174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1752"/>
                                        </p:tgtEl>
                                        <p:attrNameLst>
                                          <p:attrName>style.visibility</p:attrName>
                                        </p:attrNameLst>
                                      </p:cBhvr>
                                      <p:to>
                                        <p:strVal val="visible"/>
                                      </p:to>
                                    </p:set>
                                    <p:animEffect transition="in" filter="checkerboard(across)">
                                      <p:cBhvr>
                                        <p:cTn id="12" dur="500"/>
                                        <p:tgtEl>
                                          <p:spTgt spid="31752"/>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1756"/>
                                        </p:tgtEl>
                                        <p:attrNameLst>
                                          <p:attrName>style.visibility</p:attrName>
                                        </p:attrNameLst>
                                      </p:cBhvr>
                                      <p:to>
                                        <p:strVal val="visible"/>
                                      </p:to>
                                    </p:set>
                                    <p:animEffect transition="in" filter="checkerboard(across)">
                                      <p:cBhvr>
                                        <p:cTn id="17" dur="500"/>
                                        <p:tgtEl>
                                          <p:spTgt spid="31756"/>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6" fill="hold" nodeType="clickEffect">
                                  <p:stCondLst>
                                    <p:cond delay="0"/>
                                  </p:stCondLst>
                                  <p:childTnLst>
                                    <p:set>
                                      <p:cBhvr>
                                        <p:cTn id="21" dur="1" fill="hold">
                                          <p:stCondLst>
                                            <p:cond delay="0"/>
                                          </p:stCondLst>
                                        </p:cTn>
                                        <p:tgtEl>
                                          <p:spTgt spid="31750"/>
                                        </p:tgtEl>
                                        <p:attrNameLst>
                                          <p:attrName>style.visibility</p:attrName>
                                        </p:attrNameLst>
                                      </p:cBhvr>
                                      <p:to>
                                        <p:strVal val="visible"/>
                                      </p:to>
                                    </p:set>
                                    <p:animEffect transition="in" filter="strips(downRight)">
                                      <p:cBhvr>
                                        <p:cTn id="22" dur="500"/>
                                        <p:tgtEl>
                                          <p:spTgt spid="31750"/>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1757"/>
                                        </p:tgtEl>
                                        <p:attrNameLst>
                                          <p:attrName>style.visibility</p:attrName>
                                        </p:attrNameLst>
                                      </p:cBhvr>
                                      <p:to>
                                        <p:strVal val="visible"/>
                                      </p:to>
                                    </p:set>
                                    <p:animEffect transition="in" filter="box(in)">
                                      <p:cBhvr>
                                        <p:cTn id="27" dur="500"/>
                                        <p:tgtEl>
                                          <p:spTgt spid="31757"/>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3" fill="hold" nodeType="clickEffect">
                                  <p:stCondLst>
                                    <p:cond delay="0"/>
                                  </p:stCondLst>
                                  <p:childTnLst>
                                    <p:set>
                                      <p:cBhvr>
                                        <p:cTn id="31" dur="1" fill="hold">
                                          <p:stCondLst>
                                            <p:cond delay="0"/>
                                          </p:stCondLst>
                                        </p:cTn>
                                        <p:tgtEl>
                                          <p:spTgt spid="31753"/>
                                        </p:tgtEl>
                                        <p:attrNameLst>
                                          <p:attrName>style.visibility</p:attrName>
                                        </p:attrNameLst>
                                      </p:cBhvr>
                                      <p:to>
                                        <p:strVal val="visible"/>
                                      </p:to>
                                    </p:set>
                                    <p:animEffect transition="in" filter="strips(upRight)">
                                      <p:cBhvr>
                                        <p:cTn id="32" dur="500"/>
                                        <p:tgtEl>
                                          <p:spTgt spid="31753"/>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1759"/>
                                        </p:tgtEl>
                                        <p:attrNameLst>
                                          <p:attrName>style.visibility</p:attrName>
                                        </p:attrNameLst>
                                      </p:cBhvr>
                                      <p:to>
                                        <p:strVal val="visible"/>
                                      </p:to>
                                    </p:set>
                                    <p:animEffect transition="in" filter="box(in)">
                                      <p:cBhvr>
                                        <p:cTn id="37" dur="500"/>
                                        <p:tgtEl>
                                          <p:spTgt spid="31759"/>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3" fill="hold"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strips(upRight)">
                                      <p:cBhvr>
                                        <p:cTn id="42" dur="500"/>
                                        <p:tgtEl>
                                          <p:spTgt spid="2"/>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1769"/>
                                        </p:tgtEl>
                                        <p:attrNameLst>
                                          <p:attrName>style.visibility</p:attrName>
                                        </p:attrNameLst>
                                      </p:cBhvr>
                                      <p:to>
                                        <p:strVal val="visible"/>
                                      </p:to>
                                    </p:set>
                                    <p:animEffect transition="in" filter="box(in)">
                                      <p:cBhvr>
                                        <p:cTn id="47" dur="500"/>
                                        <p:tgtEl>
                                          <p:spTgt spid="31769"/>
                                        </p:tgtEl>
                                      </p:cBhvr>
                                    </p:animEffect>
                                  </p:childTnLst>
                                </p:cTn>
                              </p:par>
                            </p:childTnLst>
                          </p:cTn>
                        </p:par>
                      </p:childTnLst>
                    </p:cTn>
                  </p:par>
                  <p:par>
                    <p:cTn id="48" fill="hold">
                      <p:stCondLst>
                        <p:cond delay="indefinite"/>
                      </p:stCondLst>
                      <p:childTnLst>
                        <p:par>
                          <p:cTn id="49" fill="hold">
                            <p:stCondLst>
                              <p:cond delay="0"/>
                            </p:stCondLst>
                            <p:childTnLst>
                              <p:par>
                                <p:cTn id="50" presetID="18" presetClass="entr" presetSubtype="12" fill="hold" nodeType="click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strips(downLeft)">
                                      <p:cBhvr>
                                        <p:cTn id="52" dur="500"/>
                                        <p:tgtEl>
                                          <p:spTgt spid="3"/>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31770"/>
                                        </p:tgtEl>
                                        <p:attrNameLst>
                                          <p:attrName>style.visibility</p:attrName>
                                        </p:attrNameLst>
                                      </p:cBhvr>
                                      <p:to>
                                        <p:strVal val="visible"/>
                                      </p:to>
                                    </p:set>
                                    <p:animEffect transition="in" filter="box(in)">
                                      <p:cBhvr>
                                        <p:cTn id="57" dur="500"/>
                                        <p:tgtEl>
                                          <p:spTgt spid="31770"/>
                                        </p:tgtEl>
                                      </p:cBhvr>
                                    </p:animEffect>
                                  </p:childTnLst>
                                </p:cTn>
                              </p:par>
                            </p:childTnLst>
                          </p:cTn>
                        </p:par>
                      </p:childTnLst>
                    </p:cTn>
                  </p:par>
                  <p:par>
                    <p:cTn id="58" fill="hold">
                      <p:stCondLst>
                        <p:cond delay="indefinite"/>
                      </p:stCondLst>
                      <p:childTnLst>
                        <p:par>
                          <p:cTn id="59" fill="hold">
                            <p:stCondLst>
                              <p:cond delay="0"/>
                            </p:stCondLst>
                            <p:childTnLst>
                              <p:par>
                                <p:cTn id="60" presetID="18" presetClass="entr" presetSubtype="12" fill="hold" nodeType="clickEffect">
                                  <p:stCondLst>
                                    <p:cond delay="0"/>
                                  </p:stCondLst>
                                  <p:childTnLst>
                                    <p:set>
                                      <p:cBhvr>
                                        <p:cTn id="61" dur="1" fill="hold">
                                          <p:stCondLst>
                                            <p:cond delay="0"/>
                                          </p:stCondLst>
                                        </p:cTn>
                                        <p:tgtEl>
                                          <p:spTgt spid="31754"/>
                                        </p:tgtEl>
                                        <p:attrNameLst>
                                          <p:attrName>style.visibility</p:attrName>
                                        </p:attrNameLst>
                                      </p:cBhvr>
                                      <p:to>
                                        <p:strVal val="visible"/>
                                      </p:to>
                                    </p:set>
                                    <p:animEffect transition="in" filter="strips(downLeft)">
                                      <p:cBhvr>
                                        <p:cTn id="62" dur="500"/>
                                        <p:tgtEl>
                                          <p:spTgt spid="31754"/>
                                        </p:tgtEl>
                                      </p:cBhvr>
                                    </p:animEffect>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grpId="0" nodeType="clickEffect">
                                  <p:stCondLst>
                                    <p:cond delay="0"/>
                                  </p:stCondLst>
                                  <p:childTnLst>
                                    <p:set>
                                      <p:cBhvr>
                                        <p:cTn id="66" dur="1" fill="hold">
                                          <p:stCondLst>
                                            <p:cond delay="0"/>
                                          </p:stCondLst>
                                        </p:cTn>
                                        <p:tgtEl>
                                          <p:spTgt spid="31760"/>
                                        </p:tgtEl>
                                        <p:attrNameLst>
                                          <p:attrName>style.visibility</p:attrName>
                                        </p:attrNameLst>
                                      </p:cBhvr>
                                      <p:to>
                                        <p:strVal val="visible"/>
                                      </p:to>
                                    </p:set>
                                    <p:animEffect transition="in" filter="box(in)">
                                      <p:cBhvr>
                                        <p:cTn id="67" dur="500"/>
                                        <p:tgtEl>
                                          <p:spTgt spid="31760"/>
                                        </p:tgtEl>
                                      </p:cBhvr>
                                    </p:animEffect>
                                  </p:childTnLst>
                                </p:cTn>
                              </p:par>
                            </p:childTnLst>
                          </p:cTn>
                        </p:par>
                      </p:childTnLst>
                    </p:cTn>
                  </p:par>
                  <p:par>
                    <p:cTn id="68" fill="hold">
                      <p:stCondLst>
                        <p:cond delay="indefinite"/>
                      </p:stCondLst>
                      <p:childTnLst>
                        <p:par>
                          <p:cTn id="69" fill="hold">
                            <p:stCondLst>
                              <p:cond delay="0"/>
                            </p:stCondLst>
                            <p:childTnLst>
                              <p:par>
                                <p:cTn id="70" presetID="18" presetClass="entr" presetSubtype="12" fill="hold" nodeType="clickEffect">
                                  <p:stCondLst>
                                    <p:cond delay="0"/>
                                  </p:stCondLst>
                                  <p:childTnLst>
                                    <p:set>
                                      <p:cBhvr>
                                        <p:cTn id="71" dur="1" fill="hold">
                                          <p:stCondLst>
                                            <p:cond delay="0"/>
                                          </p:stCondLst>
                                        </p:cTn>
                                        <p:tgtEl>
                                          <p:spTgt spid="31751"/>
                                        </p:tgtEl>
                                        <p:attrNameLst>
                                          <p:attrName>style.visibility</p:attrName>
                                        </p:attrNameLst>
                                      </p:cBhvr>
                                      <p:to>
                                        <p:strVal val="visible"/>
                                      </p:to>
                                    </p:set>
                                    <p:animEffect transition="in" filter="strips(downLeft)">
                                      <p:cBhvr>
                                        <p:cTn id="72" dur="500"/>
                                        <p:tgtEl>
                                          <p:spTgt spid="31751"/>
                                        </p:tgtEl>
                                      </p:cBhvr>
                                    </p:animEffect>
                                  </p:childTnLst>
                                </p:cTn>
                              </p:par>
                            </p:childTnLst>
                          </p:cTn>
                        </p:par>
                      </p:childTnLst>
                    </p:cTn>
                  </p:par>
                  <p:par>
                    <p:cTn id="73" fill="hold">
                      <p:stCondLst>
                        <p:cond delay="indefinite"/>
                      </p:stCondLst>
                      <p:childTnLst>
                        <p:par>
                          <p:cTn id="74" fill="hold">
                            <p:stCondLst>
                              <p:cond delay="0"/>
                            </p:stCondLst>
                            <p:childTnLst>
                              <p:par>
                                <p:cTn id="75" presetID="4" presetClass="entr" presetSubtype="16" fill="hold" grpId="0" nodeType="clickEffect">
                                  <p:stCondLst>
                                    <p:cond delay="0"/>
                                  </p:stCondLst>
                                  <p:childTnLst>
                                    <p:set>
                                      <p:cBhvr>
                                        <p:cTn id="76" dur="1" fill="hold">
                                          <p:stCondLst>
                                            <p:cond delay="0"/>
                                          </p:stCondLst>
                                        </p:cTn>
                                        <p:tgtEl>
                                          <p:spTgt spid="31758"/>
                                        </p:tgtEl>
                                        <p:attrNameLst>
                                          <p:attrName>style.visibility</p:attrName>
                                        </p:attrNameLst>
                                      </p:cBhvr>
                                      <p:to>
                                        <p:strVal val="visible"/>
                                      </p:to>
                                    </p:set>
                                    <p:animEffect transition="in" filter="box(in)">
                                      <p:cBhvr>
                                        <p:cTn id="77" dur="500"/>
                                        <p:tgtEl>
                                          <p:spTgt spid="317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9" grpId="0"/>
      <p:bldP spid="31752" grpId="0"/>
      <p:bldP spid="31756" grpId="0"/>
      <p:bldP spid="31757" grpId="0"/>
      <p:bldP spid="31758" grpId="0"/>
      <p:bldP spid="31759" grpId="0"/>
      <p:bldP spid="31760" grpId="0"/>
      <p:bldP spid="31769" grpId="0"/>
      <p:bldP spid="31770"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p:sp>
        <p:nvSpPr>
          <p:cNvPr id="24578" name="Text Box 2"/>
          <p:cNvSpPr txBox="1"/>
          <p:nvPr/>
        </p:nvSpPr>
        <p:spPr>
          <a:xfrm>
            <a:off x="1752600" y="147638"/>
            <a:ext cx="3352800" cy="583565"/>
          </a:xfrm>
          <a:prstGeom prst="rect">
            <a:avLst/>
          </a:prstGeom>
          <a:noFill/>
          <a:ln w="9525">
            <a:noFill/>
          </a:ln>
        </p:spPr>
        <p:txBody>
          <a:bodyPr>
            <a:spAutoFit/>
          </a:bodyPr>
          <a:p>
            <a:pPr eaLnBrk="1" hangingPunct="1">
              <a:spcBef>
                <a:spcPct val="50000"/>
              </a:spcBef>
            </a:pPr>
            <a:r>
              <a:rPr lang="zh-CN" altLang="en-US" sz="3200" b="1" dirty="0">
                <a:solidFill>
                  <a:srgbClr val="FF0000"/>
                </a:solidFill>
                <a:latin typeface="Tahoma" panose="020B0604030504040204" pitchFamily="34" charset="0"/>
              </a:rPr>
              <a:t>总结：六个三</a:t>
            </a:r>
            <a:endParaRPr lang="zh-CN" altLang="en-US" sz="3200" b="1" dirty="0">
              <a:solidFill>
                <a:srgbClr val="FF0000"/>
              </a:solidFill>
              <a:latin typeface="Tahoma" panose="020B0604030504040204" pitchFamily="34" charset="0"/>
            </a:endParaRPr>
          </a:p>
        </p:txBody>
      </p:sp>
      <p:sp>
        <p:nvSpPr>
          <p:cNvPr id="24579" name="Text Box 3"/>
          <p:cNvSpPr txBox="1"/>
          <p:nvPr/>
        </p:nvSpPr>
        <p:spPr>
          <a:xfrm>
            <a:off x="1752600" y="757238"/>
            <a:ext cx="8382000" cy="5539105"/>
          </a:xfrm>
          <a:prstGeom prst="rect">
            <a:avLst/>
          </a:prstGeom>
          <a:noFill/>
          <a:ln w="9525">
            <a:noFill/>
          </a:ln>
        </p:spPr>
        <p:txBody>
          <a:bodyPr>
            <a:spAutoFit/>
          </a:bodyPr>
          <a:p>
            <a:pPr eaLnBrk="1" hangingPunct="1">
              <a:spcBef>
                <a:spcPct val="50000"/>
              </a:spcBef>
            </a:pPr>
            <a:r>
              <a:rPr lang="en-US" altLang="zh-CN" sz="2400" b="1" dirty="0">
                <a:solidFill>
                  <a:srgbClr val="FF0000"/>
                </a:solidFill>
                <a:latin typeface="Times New Roman" panose="02020603050405020304" pitchFamily="18" charset="0"/>
              </a:rPr>
              <a:t>1.</a:t>
            </a:r>
            <a:r>
              <a:rPr lang="zh-CN" altLang="en-US" sz="2400" b="1" dirty="0">
                <a:solidFill>
                  <a:srgbClr val="FF0000"/>
                </a:solidFill>
                <a:latin typeface="Times New Roman" panose="02020603050405020304" pitchFamily="18" charset="0"/>
              </a:rPr>
              <a:t>三种状态：</a:t>
            </a:r>
            <a:endParaRPr lang="zh-CN" altLang="en-US" sz="2400" b="1" dirty="0">
              <a:solidFill>
                <a:srgbClr val="FF0000"/>
              </a:solidFill>
              <a:latin typeface="Times New Roman" panose="02020603050405020304" pitchFamily="18" charset="0"/>
            </a:endParaRPr>
          </a:p>
          <a:p>
            <a:pPr eaLnBrk="1" hangingPunct="1">
              <a:spcBef>
                <a:spcPct val="50000"/>
              </a:spcBef>
            </a:pPr>
            <a:r>
              <a:rPr lang="zh-CN" altLang="en-US" sz="2400" b="1" dirty="0">
                <a:solidFill>
                  <a:srgbClr val="FF0000"/>
                </a:solidFill>
                <a:latin typeface="Times New Roman" panose="02020603050405020304" pitchFamily="18" charset="0"/>
              </a:rPr>
              <a:t>①固态，②液态，③气态</a:t>
            </a:r>
            <a:endParaRPr lang="zh-CN" altLang="en-US" sz="2400" b="1" dirty="0">
              <a:solidFill>
                <a:srgbClr val="FF0000"/>
              </a:solidFill>
              <a:latin typeface="宋体" panose="02010600030101010101" pitchFamily="2" charset="-122"/>
            </a:endParaRPr>
          </a:p>
          <a:p>
            <a:pPr eaLnBrk="1" hangingPunct="1">
              <a:spcBef>
                <a:spcPct val="50000"/>
              </a:spcBef>
            </a:pPr>
            <a:r>
              <a:rPr lang="en-US" altLang="zh-CN" sz="2400" b="1" dirty="0">
                <a:solidFill>
                  <a:srgbClr val="FF0000"/>
                </a:solidFill>
                <a:latin typeface="Times New Roman" panose="02020603050405020304" pitchFamily="18" charset="0"/>
              </a:rPr>
              <a:t>2.</a:t>
            </a:r>
            <a:r>
              <a:rPr lang="zh-CN" altLang="en-US" sz="2400" b="1" dirty="0">
                <a:solidFill>
                  <a:srgbClr val="FF0000"/>
                </a:solidFill>
                <a:latin typeface="Times New Roman" panose="02020603050405020304" pitchFamily="18" charset="0"/>
              </a:rPr>
              <a:t>三个吸热过程：</a:t>
            </a:r>
            <a:endParaRPr lang="zh-CN" altLang="en-US" sz="2400" b="1" dirty="0">
              <a:solidFill>
                <a:srgbClr val="FF0000"/>
              </a:solidFill>
              <a:latin typeface="Times New Roman" panose="02020603050405020304" pitchFamily="18" charset="0"/>
            </a:endParaRPr>
          </a:p>
          <a:p>
            <a:pPr eaLnBrk="1" hangingPunct="1">
              <a:spcBef>
                <a:spcPct val="50000"/>
              </a:spcBef>
            </a:pPr>
            <a:r>
              <a:rPr lang="zh-CN" altLang="en-US" sz="2400" b="1" dirty="0">
                <a:solidFill>
                  <a:srgbClr val="FF0000"/>
                </a:solidFill>
                <a:latin typeface="Times New Roman" panose="02020603050405020304" pitchFamily="18" charset="0"/>
              </a:rPr>
              <a:t>①熔化，②汽化，③升华</a:t>
            </a:r>
            <a:endParaRPr lang="zh-CN" altLang="en-US" sz="2400" b="1" dirty="0">
              <a:solidFill>
                <a:srgbClr val="FF0000"/>
              </a:solidFill>
              <a:latin typeface="宋体" panose="02010600030101010101" pitchFamily="2" charset="-122"/>
            </a:endParaRPr>
          </a:p>
          <a:p>
            <a:pPr eaLnBrk="1" hangingPunct="1">
              <a:spcBef>
                <a:spcPct val="50000"/>
              </a:spcBef>
            </a:pPr>
            <a:r>
              <a:rPr lang="en-US" altLang="zh-CN" sz="2400" b="1" dirty="0">
                <a:solidFill>
                  <a:srgbClr val="FF0000"/>
                </a:solidFill>
                <a:latin typeface="Times New Roman" panose="02020603050405020304" pitchFamily="18" charset="0"/>
              </a:rPr>
              <a:t>3.</a:t>
            </a:r>
            <a:r>
              <a:rPr lang="zh-CN" altLang="en-US" sz="2400" b="1" dirty="0">
                <a:solidFill>
                  <a:srgbClr val="FF0000"/>
                </a:solidFill>
                <a:latin typeface="Times New Roman" panose="02020603050405020304" pitchFamily="18" charset="0"/>
              </a:rPr>
              <a:t>三个放热过程：</a:t>
            </a:r>
            <a:endParaRPr lang="zh-CN" altLang="en-US" sz="2400" b="1" dirty="0">
              <a:solidFill>
                <a:srgbClr val="FF0000"/>
              </a:solidFill>
              <a:latin typeface="Times New Roman" panose="02020603050405020304" pitchFamily="18" charset="0"/>
            </a:endParaRPr>
          </a:p>
          <a:p>
            <a:pPr eaLnBrk="1" hangingPunct="1">
              <a:spcBef>
                <a:spcPct val="50000"/>
              </a:spcBef>
            </a:pPr>
            <a:r>
              <a:rPr lang="zh-CN" altLang="en-US" sz="2400" b="1" dirty="0">
                <a:solidFill>
                  <a:srgbClr val="FF0000"/>
                </a:solidFill>
                <a:latin typeface="Times New Roman" panose="02020603050405020304" pitchFamily="18" charset="0"/>
              </a:rPr>
              <a:t>①凝固，②液化，③凝华</a:t>
            </a:r>
            <a:endParaRPr lang="zh-CN" altLang="en-US" sz="2800" b="1" dirty="0">
              <a:solidFill>
                <a:srgbClr val="FF0000"/>
              </a:solidFill>
              <a:latin typeface="Times New Roman" panose="02020603050405020304" pitchFamily="18" charset="0"/>
            </a:endParaRPr>
          </a:p>
          <a:p>
            <a:pPr eaLnBrk="1" hangingPunct="1">
              <a:spcBef>
                <a:spcPct val="50000"/>
              </a:spcBef>
            </a:pPr>
            <a:r>
              <a:rPr lang="en-US" altLang="zh-CN" sz="2400" b="1" dirty="0">
                <a:solidFill>
                  <a:srgbClr val="FF0000"/>
                </a:solidFill>
                <a:latin typeface="Times New Roman" panose="02020603050405020304" pitchFamily="18" charset="0"/>
              </a:rPr>
              <a:t>4.</a:t>
            </a:r>
            <a:r>
              <a:rPr lang="zh-CN" altLang="en-US" sz="2400" b="1" dirty="0">
                <a:solidFill>
                  <a:srgbClr val="FF0000"/>
                </a:solidFill>
                <a:latin typeface="Times New Roman" panose="02020603050405020304" pitchFamily="18" charset="0"/>
              </a:rPr>
              <a:t>三个特殊（温度）点：</a:t>
            </a:r>
            <a:endParaRPr lang="zh-CN" altLang="en-US" sz="2400" b="1" dirty="0">
              <a:solidFill>
                <a:srgbClr val="FF0000"/>
              </a:solidFill>
              <a:latin typeface="Times New Roman" panose="02020603050405020304" pitchFamily="18" charset="0"/>
            </a:endParaRPr>
          </a:p>
          <a:p>
            <a:pPr eaLnBrk="1" hangingPunct="1">
              <a:spcBef>
                <a:spcPct val="50000"/>
              </a:spcBef>
            </a:pPr>
            <a:r>
              <a:rPr lang="zh-CN" altLang="en-US" sz="2400" b="1" dirty="0">
                <a:solidFill>
                  <a:srgbClr val="FF0000"/>
                </a:solidFill>
                <a:latin typeface="Times New Roman" panose="02020603050405020304" pitchFamily="18" charset="0"/>
              </a:rPr>
              <a:t>①熔点：晶体熔化时的温度；②凝固点：晶体凝固时的温度：</a:t>
            </a:r>
            <a:endParaRPr lang="zh-CN" altLang="en-US" sz="2400" b="1" dirty="0">
              <a:solidFill>
                <a:srgbClr val="FF0000"/>
              </a:solidFill>
              <a:latin typeface="Times New Roman" panose="02020603050405020304" pitchFamily="18" charset="0"/>
            </a:endParaRPr>
          </a:p>
          <a:p>
            <a:pPr eaLnBrk="1" hangingPunct="1">
              <a:spcBef>
                <a:spcPct val="50000"/>
              </a:spcBef>
            </a:pPr>
            <a:r>
              <a:rPr lang="zh-CN" altLang="en-US" sz="2400" b="1" dirty="0">
                <a:solidFill>
                  <a:srgbClr val="FF0000"/>
                </a:solidFill>
                <a:latin typeface="Times New Roman" panose="02020603050405020304" pitchFamily="18" charset="0"/>
              </a:rPr>
              <a:t>③沸点：液体沸腾时的温度。</a:t>
            </a:r>
            <a:endParaRPr lang="zh-CN" altLang="en-US" sz="2800" b="1" dirty="0">
              <a:solidFill>
                <a:srgbClr val="FF0000"/>
              </a:solidFill>
              <a:latin typeface="Times New Roman" panose="02020603050405020304" pitchFamily="18" charset="0"/>
            </a:endParaRPr>
          </a:p>
          <a:p>
            <a:pPr eaLnBrk="1" hangingPunct="1">
              <a:spcBef>
                <a:spcPct val="50000"/>
              </a:spcBef>
            </a:pPr>
            <a:r>
              <a:rPr lang="zh-CN" altLang="en-US" sz="2800" b="1" dirty="0">
                <a:solidFill>
                  <a:srgbClr val="000000"/>
                </a:solidFill>
                <a:latin typeface="Times New Roman" panose="02020603050405020304" pitchFamily="18" charset="0"/>
              </a:rPr>
              <a:t>                         </a:t>
            </a:r>
            <a:endParaRPr lang="zh-CN" altLang="en-US" sz="2800" b="1" dirty="0">
              <a:solidFill>
                <a:srgbClr val="000000"/>
              </a:solidFill>
              <a:latin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Text Box 36"/>
          <p:cNvSpPr txBox="1"/>
          <p:nvPr/>
        </p:nvSpPr>
        <p:spPr>
          <a:xfrm>
            <a:off x="2803525" y="625475"/>
            <a:ext cx="3396615" cy="645160"/>
          </a:xfrm>
          <a:prstGeom prst="rect">
            <a:avLst/>
          </a:prstGeom>
          <a:noFill/>
          <a:ln w="9525">
            <a:noFill/>
          </a:ln>
        </p:spPr>
        <p:txBody>
          <a:bodyPr wrap="none">
            <a:spAutoFit/>
          </a:bodyPr>
          <a:p>
            <a:pPr eaLnBrk="1" hangingPunct="1"/>
            <a:r>
              <a:rPr lang="zh-CN" altLang="en-US" sz="3600" b="1" dirty="0">
                <a:latin typeface="Tahoma" panose="020B0604030504040204" pitchFamily="34" charset="0"/>
              </a:rPr>
              <a:t>物态之间的变化</a:t>
            </a:r>
            <a:endParaRPr lang="zh-CN" altLang="en-US" sz="3600" b="1" dirty="0">
              <a:latin typeface="Tahoma" panose="020B0604030504040204" pitchFamily="34" charset="0"/>
            </a:endParaRPr>
          </a:p>
        </p:txBody>
      </p:sp>
      <p:sp>
        <p:nvSpPr>
          <p:cNvPr id="5186" name="Text Box 66"/>
          <p:cNvSpPr txBox="1"/>
          <p:nvPr/>
        </p:nvSpPr>
        <p:spPr>
          <a:xfrm>
            <a:off x="2955925" y="3221038"/>
            <a:ext cx="792480" cy="460375"/>
          </a:xfrm>
          <a:prstGeom prst="rect">
            <a:avLst/>
          </a:prstGeom>
          <a:noFill/>
          <a:ln w="9525">
            <a:noFill/>
          </a:ln>
        </p:spPr>
        <p:txBody>
          <a:bodyPr wrap="none">
            <a:spAutoFit/>
          </a:bodyPr>
          <a:p>
            <a:pPr eaLnBrk="1" hangingPunct="1"/>
            <a:r>
              <a:rPr lang="zh-CN" altLang="en-US" sz="2400" dirty="0">
                <a:latin typeface="Tahoma" panose="020B0604030504040204" pitchFamily="34" charset="0"/>
              </a:rPr>
              <a:t>固态</a:t>
            </a:r>
            <a:endParaRPr lang="zh-CN" altLang="en-US" sz="2400" dirty="0">
              <a:latin typeface="Tahoma" panose="020B0604030504040204" pitchFamily="34" charset="0"/>
            </a:endParaRPr>
          </a:p>
        </p:txBody>
      </p:sp>
      <p:sp>
        <p:nvSpPr>
          <p:cNvPr id="5187" name="Line 67"/>
          <p:cNvSpPr/>
          <p:nvPr/>
        </p:nvSpPr>
        <p:spPr>
          <a:xfrm>
            <a:off x="3733800" y="3429000"/>
            <a:ext cx="1600200" cy="0"/>
          </a:xfrm>
          <a:prstGeom prst="line">
            <a:avLst/>
          </a:prstGeom>
          <a:ln w="9525" cap="flat" cmpd="sng">
            <a:solidFill>
              <a:schemeClr val="tx1"/>
            </a:solidFill>
            <a:prstDash val="solid"/>
            <a:headEnd type="none" w="med" len="med"/>
            <a:tailEnd type="triangle" w="med" len="med"/>
          </a:ln>
        </p:spPr>
      </p:sp>
      <p:sp>
        <p:nvSpPr>
          <p:cNvPr id="5188" name="Line 68"/>
          <p:cNvSpPr/>
          <p:nvPr/>
        </p:nvSpPr>
        <p:spPr>
          <a:xfrm flipH="1">
            <a:off x="3657600" y="3581400"/>
            <a:ext cx="1676400" cy="0"/>
          </a:xfrm>
          <a:prstGeom prst="line">
            <a:avLst/>
          </a:prstGeom>
          <a:ln w="9525" cap="flat" cmpd="sng">
            <a:solidFill>
              <a:schemeClr val="tx1"/>
            </a:solidFill>
            <a:prstDash val="solid"/>
            <a:headEnd type="none" w="med" len="med"/>
            <a:tailEnd type="triangle" w="med" len="med"/>
          </a:ln>
        </p:spPr>
      </p:sp>
      <p:sp>
        <p:nvSpPr>
          <p:cNvPr id="5189" name="Text Box 69"/>
          <p:cNvSpPr txBox="1"/>
          <p:nvPr/>
        </p:nvSpPr>
        <p:spPr>
          <a:xfrm>
            <a:off x="5546725" y="3221038"/>
            <a:ext cx="795020" cy="460375"/>
          </a:xfrm>
          <a:prstGeom prst="rect">
            <a:avLst/>
          </a:prstGeom>
          <a:noFill/>
          <a:ln w="9525">
            <a:noFill/>
          </a:ln>
        </p:spPr>
        <p:txBody>
          <a:bodyPr wrap="none">
            <a:spAutoFit/>
          </a:bodyPr>
          <a:p>
            <a:pPr eaLnBrk="1" hangingPunct="1"/>
            <a:r>
              <a:rPr lang="zh-CN" altLang="en-US" sz="2400" b="1" dirty="0">
                <a:latin typeface="Tahoma" panose="020B0604030504040204" pitchFamily="34" charset="0"/>
              </a:rPr>
              <a:t>液态</a:t>
            </a:r>
            <a:endParaRPr lang="zh-CN" altLang="en-US" sz="2400" b="1" dirty="0">
              <a:latin typeface="Tahoma" panose="020B0604030504040204" pitchFamily="34" charset="0"/>
            </a:endParaRPr>
          </a:p>
        </p:txBody>
      </p:sp>
      <p:sp>
        <p:nvSpPr>
          <p:cNvPr id="5190" name="Line 70"/>
          <p:cNvSpPr/>
          <p:nvPr/>
        </p:nvSpPr>
        <p:spPr>
          <a:xfrm>
            <a:off x="6248400" y="3429000"/>
            <a:ext cx="1676400" cy="0"/>
          </a:xfrm>
          <a:prstGeom prst="line">
            <a:avLst/>
          </a:prstGeom>
          <a:ln w="9525" cap="flat" cmpd="sng">
            <a:solidFill>
              <a:schemeClr val="tx1"/>
            </a:solidFill>
            <a:prstDash val="solid"/>
            <a:headEnd type="none" w="med" len="med"/>
            <a:tailEnd type="triangle" w="med" len="med"/>
          </a:ln>
        </p:spPr>
      </p:sp>
      <p:sp>
        <p:nvSpPr>
          <p:cNvPr id="5191" name="Line 71"/>
          <p:cNvSpPr/>
          <p:nvPr/>
        </p:nvSpPr>
        <p:spPr>
          <a:xfrm flipH="1">
            <a:off x="6324600" y="3581400"/>
            <a:ext cx="1600200" cy="0"/>
          </a:xfrm>
          <a:prstGeom prst="line">
            <a:avLst/>
          </a:prstGeom>
          <a:ln w="9525" cap="flat" cmpd="sng">
            <a:solidFill>
              <a:schemeClr val="tx1"/>
            </a:solidFill>
            <a:prstDash val="solid"/>
            <a:headEnd type="none" w="med" len="med"/>
            <a:tailEnd type="triangle" w="med" len="med"/>
          </a:ln>
        </p:spPr>
      </p:sp>
      <p:sp>
        <p:nvSpPr>
          <p:cNvPr id="5192" name="Text Box 72"/>
          <p:cNvSpPr txBox="1"/>
          <p:nvPr/>
        </p:nvSpPr>
        <p:spPr>
          <a:xfrm>
            <a:off x="7908925" y="3221038"/>
            <a:ext cx="795020" cy="460375"/>
          </a:xfrm>
          <a:prstGeom prst="rect">
            <a:avLst/>
          </a:prstGeom>
          <a:noFill/>
          <a:ln w="9525">
            <a:noFill/>
          </a:ln>
        </p:spPr>
        <p:txBody>
          <a:bodyPr wrap="none">
            <a:spAutoFit/>
          </a:bodyPr>
          <a:p>
            <a:pPr eaLnBrk="1" hangingPunct="1"/>
            <a:r>
              <a:rPr lang="zh-CN" altLang="en-US" sz="2400" b="1" dirty="0">
                <a:latin typeface="Tahoma" panose="020B0604030504040204" pitchFamily="34" charset="0"/>
              </a:rPr>
              <a:t>气态</a:t>
            </a:r>
            <a:endParaRPr lang="zh-CN" altLang="en-US" sz="2400" b="1" dirty="0">
              <a:latin typeface="Tahoma" panose="020B0604030504040204" pitchFamily="34" charset="0"/>
            </a:endParaRPr>
          </a:p>
        </p:txBody>
      </p:sp>
      <p:sp>
        <p:nvSpPr>
          <p:cNvPr id="5193" name="Text Box 73"/>
          <p:cNvSpPr txBox="1"/>
          <p:nvPr/>
        </p:nvSpPr>
        <p:spPr>
          <a:xfrm>
            <a:off x="3717925" y="2994025"/>
            <a:ext cx="1562100" cy="368300"/>
          </a:xfrm>
          <a:prstGeom prst="rect">
            <a:avLst/>
          </a:prstGeom>
          <a:noFill/>
          <a:ln w="9525">
            <a:noFill/>
          </a:ln>
        </p:spPr>
        <p:txBody>
          <a:bodyPr wrap="none">
            <a:spAutoFit/>
          </a:bodyPr>
          <a:p>
            <a:pPr eaLnBrk="1" hangingPunct="1"/>
            <a:r>
              <a:rPr lang="zh-CN" altLang="en-US" sz="1800" b="1" dirty="0">
                <a:latin typeface="Tahoma" panose="020B0604030504040204" pitchFamily="34" charset="0"/>
              </a:rPr>
              <a:t>熔化（吸热）</a:t>
            </a:r>
            <a:endParaRPr lang="zh-CN" altLang="en-US" sz="1800" b="1" dirty="0">
              <a:latin typeface="Tahoma" panose="020B0604030504040204" pitchFamily="34" charset="0"/>
            </a:endParaRPr>
          </a:p>
        </p:txBody>
      </p:sp>
      <p:sp>
        <p:nvSpPr>
          <p:cNvPr id="5194" name="Text Box 74"/>
          <p:cNvSpPr txBox="1"/>
          <p:nvPr/>
        </p:nvSpPr>
        <p:spPr>
          <a:xfrm>
            <a:off x="3733800" y="3657600"/>
            <a:ext cx="1600200" cy="368300"/>
          </a:xfrm>
          <a:prstGeom prst="rect">
            <a:avLst/>
          </a:prstGeom>
          <a:noFill/>
          <a:ln w="9525">
            <a:noFill/>
          </a:ln>
        </p:spPr>
        <p:txBody>
          <a:bodyPr>
            <a:spAutoFit/>
          </a:bodyPr>
          <a:p>
            <a:pPr eaLnBrk="1" hangingPunct="1"/>
            <a:r>
              <a:rPr lang="zh-CN" altLang="en-US" sz="1800" b="1" dirty="0">
                <a:latin typeface="Tahoma" panose="020B0604030504040204" pitchFamily="34" charset="0"/>
              </a:rPr>
              <a:t>凝固（放热）</a:t>
            </a:r>
            <a:endParaRPr lang="zh-CN" altLang="en-US" sz="1800" b="1" dirty="0">
              <a:latin typeface="Tahoma" panose="020B0604030504040204" pitchFamily="34" charset="0"/>
            </a:endParaRPr>
          </a:p>
        </p:txBody>
      </p:sp>
      <p:sp>
        <p:nvSpPr>
          <p:cNvPr id="5195" name="Text Box 75"/>
          <p:cNvSpPr txBox="1"/>
          <p:nvPr/>
        </p:nvSpPr>
        <p:spPr>
          <a:xfrm>
            <a:off x="6232525" y="2994025"/>
            <a:ext cx="1562100" cy="368300"/>
          </a:xfrm>
          <a:prstGeom prst="rect">
            <a:avLst/>
          </a:prstGeom>
          <a:noFill/>
          <a:ln w="9525">
            <a:noFill/>
          </a:ln>
        </p:spPr>
        <p:txBody>
          <a:bodyPr wrap="none">
            <a:spAutoFit/>
          </a:bodyPr>
          <a:p>
            <a:pPr eaLnBrk="1" hangingPunct="1"/>
            <a:r>
              <a:rPr lang="zh-CN" altLang="en-US" sz="1800" b="1" dirty="0">
                <a:latin typeface="Tahoma" panose="020B0604030504040204" pitchFamily="34" charset="0"/>
              </a:rPr>
              <a:t>汽化（吸热）</a:t>
            </a:r>
            <a:endParaRPr lang="zh-CN" altLang="en-US" sz="1800" b="1" dirty="0">
              <a:latin typeface="Tahoma" panose="020B0604030504040204" pitchFamily="34" charset="0"/>
            </a:endParaRPr>
          </a:p>
        </p:txBody>
      </p:sp>
      <p:sp>
        <p:nvSpPr>
          <p:cNvPr id="5196" name="Text Box 76"/>
          <p:cNvSpPr txBox="1"/>
          <p:nvPr/>
        </p:nvSpPr>
        <p:spPr>
          <a:xfrm>
            <a:off x="6384925" y="3603625"/>
            <a:ext cx="1562100" cy="368300"/>
          </a:xfrm>
          <a:prstGeom prst="rect">
            <a:avLst/>
          </a:prstGeom>
          <a:noFill/>
          <a:ln w="9525">
            <a:noFill/>
          </a:ln>
        </p:spPr>
        <p:txBody>
          <a:bodyPr wrap="none">
            <a:spAutoFit/>
          </a:bodyPr>
          <a:p>
            <a:pPr eaLnBrk="1" hangingPunct="1"/>
            <a:r>
              <a:rPr lang="zh-CN" altLang="en-US" sz="1800" b="1" dirty="0">
                <a:latin typeface="Tahoma" panose="020B0604030504040204" pitchFamily="34" charset="0"/>
              </a:rPr>
              <a:t>液化（放热）</a:t>
            </a:r>
            <a:endParaRPr lang="zh-CN" altLang="en-US" sz="1800" b="1" dirty="0">
              <a:latin typeface="Tahom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186"/>
                                        </p:tgtEl>
                                        <p:attrNameLst>
                                          <p:attrName>style.visibility</p:attrName>
                                        </p:attrNameLst>
                                      </p:cBhvr>
                                      <p:to>
                                        <p:strVal val="visible"/>
                                      </p:to>
                                    </p:set>
                                    <p:animEffect transition="in" filter="checkerboard(across)">
                                      <p:cBhvr>
                                        <p:cTn id="7" dur="500"/>
                                        <p:tgtEl>
                                          <p:spTgt spid="518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189"/>
                                        </p:tgtEl>
                                        <p:attrNameLst>
                                          <p:attrName>style.visibility</p:attrName>
                                        </p:attrNameLst>
                                      </p:cBhvr>
                                      <p:to>
                                        <p:strVal val="visible"/>
                                      </p:to>
                                    </p:set>
                                    <p:animEffect transition="in" filter="checkerboard(across)">
                                      <p:cBhvr>
                                        <p:cTn id="12" dur="500"/>
                                        <p:tgtEl>
                                          <p:spTgt spid="5189"/>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5192"/>
                                        </p:tgtEl>
                                        <p:attrNameLst>
                                          <p:attrName>style.visibility</p:attrName>
                                        </p:attrNameLst>
                                      </p:cBhvr>
                                      <p:to>
                                        <p:strVal val="visible"/>
                                      </p:to>
                                    </p:set>
                                    <p:animEffect transition="in" filter="checkerboard(across)">
                                      <p:cBhvr>
                                        <p:cTn id="17" dur="500"/>
                                        <p:tgtEl>
                                          <p:spTgt spid="5192"/>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6" fill="hold" nodeType="clickEffect">
                                  <p:stCondLst>
                                    <p:cond delay="0"/>
                                  </p:stCondLst>
                                  <p:childTnLst>
                                    <p:set>
                                      <p:cBhvr>
                                        <p:cTn id="21" dur="1" fill="hold">
                                          <p:stCondLst>
                                            <p:cond delay="0"/>
                                          </p:stCondLst>
                                        </p:cTn>
                                        <p:tgtEl>
                                          <p:spTgt spid="5187"/>
                                        </p:tgtEl>
                                        <p:attrNameLst>
                                          <p:attrName>style.visibility</p:attrName>
                                        </p:attrNameLst>
                                      </p:cBhvr>
                                      <p:to>
                                        <p:strVal val="visible"/>
                                      </p:to>
                                    </p:set>
                                    <p:animEffect transition="in" filter="strips(downRight)">
                                      <p:cBhvr>
                                        <p:cTn id="22" dur="500"/>
                                        <p:tgtEl>
                                          <p:spTgt spid="5187"/>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5193"/>
                                        </p:tgtEl>
                                        <p:attrNameLst>
                                          <p:attrName>style.visibility</p:attrName>
                                        </p:attrNameLst>
                                      </p:cBhvr>
                                      <p:to>
                                        <p:strVal val="visible"/>
                                      </p:to>
                                    </p:set>
                                    <p:animEffect transition="in" filter="box(in)">
                                      <p:cBhvr>
                                        <p:cTn id="27" dur="500"/>
                                        <p:tgtEl>
                                          <p:spTgt spid="5193"/>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3" fill="hold" nodeType="clickEffect">
                                  <p:stCondLst>
                                    <p:cond delay="0"/>
                                  </p:stCondLst>
                                  <p:childTnLst>
                                    <p:set>
                                      <p:cBhvr>
                                        <p:cTn id="31" dur="1" fill="hold">
                                          <p:stCondLst>
                                            <p:cond delay="0"/>
                                          </p:stCondLst>
                                        </p:cTn>
                                        <p:tgtEl>
                                          <p:spTgt spid="5190"/>
                                        </p:tgtEl>
                                        <p:attrNameLst>
                                          <p:attrName>style.visibility</p:attrName>
                                        </p:attrNameLst>
                                      </p:cBhvr>
                                      <p:to>
                                        <p:strVal val="visible"/>
                                      </p:to>
                                    </p:set>
                                    <p:animEffect transition="in" filter="strips(upRight)">
                                      <p:cBhvr>
                                        <p:cTn id="32" dur="500"/>
                                        <p:tgtEl>
                                          <p:spTgt spid="5190"/>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5195"/>
                                        </p:tgtEl>
                                        <p:attrNameLst>
                                          <p:attrName>style.visibility</p:attrName>
                                        </p:attrNameLst>
                                      </p:cBhvr>
                                      <p:to>
                                        <p:strVal val="visible"/>
                                      </p:to>
                                    </p:set>
                                    <p:animEffect transition="in" filter="box(in)">
                                      <p:cBhvr>
                                        <p:cTn id="37" dur="500"/>
                                        <p:tgtEl>
                                          <p:spTgt spid="5195"/>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nodeType="clickEffect">
                                  <p:stCondLst>
                                    <p:cond delay="0"/>
                                  </p:stCondLst>
                                  <p:childTnLst>
                                    <p:set>
                                      <p:cBhvr>
                                        <p:cTn id="41" dur="1" fill="hold">
                                          <p:stCondLst>
                                            <p:cond delay="0"/>
                                          </p:stCondLst>
                                        </p:cTn>
                                        <p:tgtEl>
                                          <p:spTgt spid="5191"/>
                                        </p:tgtEl>
                                        <p:attrNameLst>
                                          <p:attrName>style.visibility</p:attrName>
                                        </p:attrNameLst>
                                      </p:cBhvr>
                                      <p:to>
                                        <p:strVal val="visible"/>
                                      </p:to>
                                    </p:set>
                                    <p:animEffect transition="in" filter="strips(downLeft)">
                                      <p:cBhvr>
                                        <p:cTn id="42" dur="500"/>
                                        <p:tgtEl>
                                          <p:spTgt spid="5191"/>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5196"/>
                                        </p:tgtEl>
                                        <p:attrNameLst>
                                          <p:attrName>style.visibility</p:attrName>
                                        </p:attrNameLst>
                                      </p:cBhvr>
                                      <p:to>
                                        <p:strVal val="visible"/>
                                      </p:to>
                                    </p:set>
                                    <p:animEffect transition="in" filter="box(in)">
                                      <p:cBhvr>
                                        <p:cTn id="47" dur="500"/>
                                        <p:tgtEl>
                                          <p:spTgt spid="5196"/>
                                        </p:tgtEl>
                                      </p:cBhvr>
                                    </p:animEffect>
                                  </p:childTnLst>
                                </p:cTn>
                              </p:par>
                            </p:childTnLst>
                          </p:cTn>
                        </p:par>
                      </p:childTnLst>
                    </p:cTn>
                  </p:par>
                  <p:par>
                    <p:cTn id="48" fill="hold">
                      <p:stCondLst>
                        <p:cond delay="indefinite"/>
                      </p:stCondLst>
                      <p:childTnLst>
                        <p:par>
                          <p:cTn id="49" fill="hold">
                            <p:stCondLst>
                              <p:cond delay="0"/>
                            </p:stCondLst>
                            <p:childTnLst>
                              <p:par>
                                <p:cTn id="50" presetID="18" presetClass="entr" presetSubtype="12" fill="hold" nodeType="clickEffect">
                                  <p:stCondLst>
                                    <p:cond delay="0"/>
                                  </p:stCondLst>
                                  <p:childTnLst>
                                    <p:set>
                                      <p:cBhvr>
                                        <p:cTn id="51" dur="1" fill="hold">
                                          <p:stCondLst>
                                            <p:cond delay="0"/>
                                          </p:stCondLst>
                                        </p:cTn>
                                        <p:tgtEl>
                                          <p:spTgt spid="5188"/>
                                        </p:tgtEl>
                                        <p:attrNameLst>
                                          <p:attrName>style.visibility</p:attrName>
                                        </p:attrNameLst>
                                      </p:cBhvr>
                                      <p:to>
                                        <p:strVal val="visible"/>
                                      </p:to>
                                    </p:set>
                                    <p:animEffect transition="in" filter="strips(downLeft)">
                                      <p:cBhvr>
                                        <p:cTn id="52" dur="500"/>
                                        <p:tgtEl>
                                          <p:spTgt spid="5188"/>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5194"/>
                                        </p:tgtEl>
                                        <p:attrNameLst>
                                          <p:attrName>style.visibility</p:attrName>
                                        </p:attrNameLst>
                                      </p:cBhvr>
                                      <p:to>
                                        <p:strVal val="visible"/>
                                      </p:to>
                                    </p:set>
                                    <p:animEffect transition="in" filter="box(in)">
                                      <p:cBhvr>
                                        <p:cTn id="57" dur="500"/>
                                        <p:tgtEl>
                                          <p:spTgt spid="5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86" grpId="0"/>
      <p:bldP spid="5189" grpId="0"/>
      <p:bldP spid="5192" grpId="0"/>
      <p:bldP spid="5193" grpId="0"/>
      <p:bldP spid="5194" grpId="0"/>
      <p:bldP spid="5195" grpId="0"/>
      <p:bldP spid="519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sp>
        <p:nvSpPr>
          <p:cNvPr id="25602" name="Rectangle 2"/>
          <p:cNvSpPr/>
          <p:nvPr/>
        </p:nvSpPr>
        <p:spPr>
          <a:xfrm>
            <a:off x="1752600" y="644525"/>
            <a:ext cx="8382000" cy="4892675"/>
          </a:xfrm>
          <a:prstGeom prst="rect">
            <a:avLst/>
          </a:prstGeom>
          <a:noFill/>
          <a:ln w="9525">
            <a:noFill/>
          </a:ln>
        </p:spPr>
        <p:txBody>
          <a:bodyPr>
            <a:spAutoFit/>
          </a:bodyPr>
          <a:p>
            <a:pPr eaLnBrk="1" hangingPunct="1">
              <a:spcBef>
                <a:spcPct val="50000"/>
              </a:spcBef>
            </a:pPr>
            <a:endParaRPr lang="en-US" altLang="zh-CN" sz="2400" b="1" dirty="0">
              <a:solidFill>
                <a:srgbClr val="000000"/>
              </a:solidFill>
              <a:latin typeface="宋体" panose="02010600030101010101" pitchFamily="2" charset="-122"/>
            </a:endParaRPr>
          </a:p>
          <a:p>
            <a:pPr eaLnBrk="1" hangingPunct="1">
              <a:spcBef>
                <a:spcPct val="50000"/>
              </a:spcBef>
            </a:pPr>
            <a:r>
              <a:rPr lang="en-US" altLang="zh-CN" sz="2400" b="1" dirty="0">
                <a:solidFill>
                  <a:srgbClr val="000000"/>
                </a:solidFill>
                <a:latin typeface="宋体" panose="02010600030101010101" pitchFamily="2" charset="-122"/>
              </a:rPr>
              <a:t>5.</a:t>
            </a:r>
            <a:r>
              <a:rPr lang="zh-CN" altLang="en-US" sz="2400" b="1" dirty="0">
                <a:solidFill>
                  <a:srgbClr val="000000"/>
                </a:solidFill>
                <a:latin typeface="宋体" panose="02010600030101010101" pitchFamily="2" charset="-122"/>
              </a:rPr>
              <a:t>三个不变温度：</a:t>
            </a:r>
            <a:endParaRPr lang="zh-CN" altLang="en-US" sz="2400" b="1" dirty="0">
              <a:solidFill>
                <a:srgbClr val="000000"/>
              </a:solidFill>
              <a:latin typeface="宋体" panose="02010600030101010101" pitchFamily="2" charset="-122"/>
            </a:endParaRPr>
          </a:p>
          <a:p>
            <a:pPr eaLnBrk="1" hangingPunct="1">
              <a:spcBef>
                <a:spcPct val="50000"/>
              </a:spcBef>
            </a:pPr>
            <a:r>
              <a:rPr lang="zh-CN" altLang="en-US" sz="2400" b="1" dirty="0">
                <a:solidFill>
                  <a:srgbClr val="000000"/>
                </a:solidFill>
                <a:latin typeface="宋体" panose="02010600030101010101" pitchFamily="2" charset="-122"/>
              </a:rPr>
              <a:t>①晶体溶化时温度；</a:t>
            </a:r>
            <a:endParaRPr lang="zh-CN" altLang="en-US" sz="2400" b="1" dirty="0">
              <a:solidFill>
                <a:srgbClr val="000000"/>
              </a:solidFill>
              <a:latin typeface="宋体" panose="02010600030101010101" pitchFamily="2" charset="-122"/>
            </a:endParaRPr>
          </a:p>
          <a:p>
            <a:pPr eaLnBrk="1" hangingPunct="1">
              <a:spcBef>
                <a:spcPct val="50000"/>
              </a:spcBef>
            </a:pPr>
            <a:r>
              <a:rPr lang="zh-CN" altLang="en-US" sz="2400" b="1" dirty="0">
                <a:solidFill>
                  <a:srgbClr val="000000"/>
                </a:solidFill>
                <a:latin typeface="宋体" panose="02010600030101010101" pitchFamily="2" charset="-122"/>
              </a:rPr>
              <a:t>②晶体凝固时温度；</a:t>
            </a:r>
            <a:endParaRPr lang="zh-CN" altLang="en-US" sz="2400" b="1" dirty="0">
              <a:solidFill>
                <a:srgbClr val="000000"/>
              </a:solidFill>
              <a:latin typeface="宋体" panose="02010600030101010101" pitchFamily="2" charset="-122"/>
            </a:endParaRPr>
          </a:p>
          <a:p>
            <a:pPr eaLnBrk="1" hangingPunct="1">
              <a:spcBef>
                <a:spcPct val="50000"/>
              </a:spcBef>
            </a:pPr>
            <a:r>
              <a:rPr lang="zh-CN" altLang="en-US" sz="2400" b="1" dirty="0">
                <a:solidFill>
                  <a:srgbClr val="000000"/>
                </a:solidFill>
                <a:latin typeface="宋体" panose="02010600030101010101" pitchFamily="2" charset="-122"/>
              </a:rPr>
              <a:t>③液体沸腾时温度。</a:t>
            </a:r>
            <a:r>
              <a:rPr lang="zh-CN" altLang="en-US" sz="2400" b="1" dirty="0">
                <a:solidFill>
                  <a:srgbClr val="000000"/>
                </a:solidFill>
                <a:latin typeface="Tahoma" panose="020B0604030504040204" pitchFamily="34" charset="0"/>
              </a:rPr>
              <a:t> </a:t>
            </a:r>
            <a:endParaRPr lang="zh-CN" altLang="en-US" sz="2400" b="1" dirty="0">
              <a:solidFill>
                <a:srgbClr val="000000"/>
              </a:solidFill>
              <a:latin typeface="Tahoma" panose="020B0604030504040204" pitchFamily="34" charset="0"/>
            </a:endParaRPr>
          </a:p>
          <a:p>
            <a:pPr eaLnBrk="1" hangingPunct="1">
              <a:spcBef>
                <a:spcPct val="50000"/>
              </a:spcBef>
            </a:pPr>
            <a:r>
              <a:rPr lang="en-US" altLang="zh-CN" sz="2400" b="1" dirty="0">
                <a:solidFill>
                  <a:srgbClr val="000000"/>
                </a:solidFill>
                <a:latin typeface="Times New Roman" panose="02020603050405020304" pitchFamily="18" charset="0"/>
              </a:rPr>
              <a:t>6.</a:t>
            </a:r>
            <a:r>
              <a:rPr lang="zh-CN" altLang="en-US" sz="2400" b="1" dirty="0">
                <a:solidFill>
                  <a:srgbClr val="000000"/>
                </a:solidFill>
                <a:latin typeface="Times New Roman" panose="02020603050405020304" pitchFamily="18" charset="0"/>
              </a:rPr>
              <a:t>三个条件</a:t>
            </a:r>
            <a:r>
              <a:rPr lang="en-US" altLang="zh-CN" sz="2400" b="1" dirty="0">
                <a:solidFill>
                  <a:srgbClr val="000000"/>
                </a:solidFill>
                <a:latin typeface="Times New Roman" panose="02020603050405020304" pitchFamily="18" charset="0"/>
              </a:rPr>
              <a:t>:</a:t>
            </a:r>
            <a:endParaRPr lang="en-US" altLang="zh-CN" sz="2400" b="1" dirty="0">
              <a:solidFill>
                <a:srgbClr val="000000"/>
              </a:solidFill>
              <a:latin typeface="Times New Roman" panose="02020603050405020304" pitchFamily="18" charset="0"/>
            </a:endParaRPr>
          </a:p>
          <a:p>
            <a:pPr eaLnBrk="1" hangingPunct="1">
              <a:spcBef>
                <a:spcPct val="50000"/>
              </a:spcBef>
            </a:pPr>
            <a:r>
              <a:rPr lang="en-US" altLang="zh-CN" sz="2400" b="1" dirty="0">
                <a:solidFill>
                  <a:srgbClr val="000000"/>
                </a:solidFill>
                <a:latin typeface="Times New Roman" panose="02020603050405020304" pitchFamily="18" charset="0"/>
              </a:rPr>
              <a:t>①</a:t>
            </a:r>
            <a:r>
              <a:rPr lang="zh-CN" altLang="en-US" sz="2400" b="1" dirty="0">
                <a:solidFill>
                  <a:srgbClr val="000000"/>
                </a:solidFill>
                <a:latin typeface="Times New Roman" panose="02020603050405020304" pitchFamily="18" charset="0"/>
              </a:rPr>
              <a:t>晶体熔化的条件：达到熔点；继续吸热；温度不变。</a:t>
            </a:r>
            <a:endParaRPr lang="zh-CN" altLang="en-US" sz="2400" b="1" dirty="0">
              <a:solidFill>
                <a:srgbClr val="000000"/>
              </a:solidFill>
              <a:latin typeface="Times New Roman" panose="02020603050405020304" pitchFamily="18" charset="0"/>
            </a:endParaRPr>
          </a:p>
          <a:p>
            <a:pPr eaLnBrk="1" hangingPunct="1">
              <a:spcBef>
                <a:spcPct val="50000"/>
              </a:spcBef>
            </a:pPr>
            <a:r>
              <a:rPr lang="zh-CN" altLang="en-US" sz="2400" b="1" dirty="0">
                <a:solidFill>
                  <a:srgbClr val="000000"/>
                </a:solidFill>
                <a:latin typeface="Times New Roman" panose="02020603050405020304" pitchFamily="18" charset="0"/>
              </a:rPr>
              <a:t>②晶体凝固的条件：达到凝固点；继续放热；温度不变。</a:t>
            </a:r>
            <a:endParaRPr lang="zh-CN" altLang="en-US" sz="2400" b="1" dirty="0">
              <a:solidFill>
                <a:srgbClr val="000000"/>
              </a:solidFill>
              <a:latin typeface="Times New Roman" panose="02020603050405020304" pitchFamily="18" charset="0"/>
            </a:endParaRPr>
          </a:p>
          <a:p>
            <a:pPr eaLnBrk="1" hangingPunct="1">
              <a:spcBef>
                <a:spcPct val="50000"/>
              </a:spcBef>
            </a:pPr>
            <a:r>
              <a:rPr lang="zh-CN" altLang="en-US" sz="2400" b="1" dirty="0">
                <a:solidFill>
                  <a:srgbClr val="000000"/>
                </a:solidFill>
                <a:latin typeface="宋体" panose="02010600030101010101" pitchFamily="2" charset="-122"/>
              </a:rPr>
              <a:t>③液体沸腾的条件：达到沸点；继续吸热；温度不变。</a:t>
            </a:r>
            <a:r>
              <a:rPr lang="zh-CN" altLang="en-US" sz="2400" b="1" dirty="0">
                <a:solidFill>
                  <a:srgbClr val="000000"/>
                </a:solidFill>
                <a:latin typeface="Tahoma" panose="020B0604030504040204" pitchFamily="34" charset="0"/>
              </a:rPr>
              <a:t> </a:t>
            </a:r>
            <a:endParaRPr lang="zh-CN" altLang="en-US" sz="2400" b="1" dirty="0">
              <a:solidFill>
                <a:srgbClr val="000000"/>
              </a:solidFill>
              <a:latin typeface="Tahoma" panose="020B060403050404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6626" name="Group 2"/>
          <p:cNvGrpSpPr/>
          <p:nvPr/>
        </p:nvGrpSpPr>
        <p:grpSpPr>
          <a:xfrm>
            <a:off x="1774825" y="836613"/>
            <a:ext cx="8589963" cy="5216089"/>
            <a:chOff x="0" y="1008"/>
            <a:chExt cx="5760" cy="3498"/>
          </a:xfrm>
        </p:grpSpPr>
        <p:sp>
          <p:nvSpPr>
            <p:cNvPr id="26627" name="Text Box 3"/>
            <p:cNvSpPr txBox="1"/>
            <p:nvPr/>
          </p:nvSpPr>
          <p:spPr>
            <a:xfrm>
              <a:off x="432" y="1008"/>
              <a:ext cx="3610" cy="391"/>
            </a:xfrm>
            <a:prstGeom prst="rect">
              <a:avLst/>
            </a:prstGeom>
            <a:noFill/>
            <a:ln w="9525">
              <a:noFill/>
            </a:ln>
          </p:spPr>
          <p:txBody>
            <a:bodyPr>
              <a:spAutoFit/>
            </a:bodyPr>
            <a:p>
              <a:pPr eaLnBrk="1" hangingPunct="1"/>
              <a:r>
                <a:rPr lang="zh-CN" altLang="en-US" sz="3200" b="1" dirty="0">
                  <a:solidFill>
                    <a:srgbClr val="FF9966"/>
                  </a:solidFill>
                  <a:latin typeface="Tahoma" panose="020B0604030504040204" pitchFamily="34" charset="0"/>
                </a:rPr>
                <a:t>讨 论：</a:t>
              </a:r>
              <a:endParaRPr lang="zh-CN" altLang="en-US" sz="3200" b="1" dirty="0">
                <a:solidFill>
                  <a:srgbClr val="FF9966"/>
                </a:solidFill>
                <a:latin typeface="Tahoma" panose="020B0604030504040204" pitchFamily="34" charset="0"/>
              </a:endParaRPr>
            </a:p>
          </p:txBody>
        </p:sp>
        <p:sp>
          <p:nvSpPr>
            <p:cNvPr id="26628" name="Rectangle 4"/>
            <p:cNvSpPr/>
            <p:nvPr/>
          </p:nvSpPr>
          <p:spPr>
            <a:xfrm>
              <a:off x="1200" y="1008"/>
              <a:ext cx="4438" cy="350"/>
            </a:xfrm>
            <a:prstGeom prst="rect">
              <a:avLst/>
            </a:prstGeom>
            <a:noFill/>
            <a:ln w="9525">
              <a:noFill/>
            </a:ln>
          </p:spPr>
          <p:txBody>
            <a:bodyPr wrap="none">
              <a:spAutoFit/>
            </a:bodyPr>
            <a:p>
              <a:pPr eaLnBrk="1" hangingPunct="1"/>
              <a:r>
                <a:rPr lang="zh-CN" altLang="en-US" sz="2800" b="1" dirty="0">
                  <a:latin typeface="Tahoma" panose="020B0604030504040204" pitchFamily="34" charset="0"/>
                </a:rPr>
                <a:t>云、雨、雪、雾、露、霜是如何形成的？</a:t>
              </a:r>
              <a:endParaRPr lang="zh-CN" altLang="en-US" sz="2800" b="1" dirty="0">
                <a:latin typeface="Tahoma" panose="020B0604030504040204" pitchFamily="34" charset="0"/>
              </a:endParaRPr>
            </a:p>
          </p:txBody>
        </p:sp>
        <p:pic>
          <p:nvPicPr>
            <p:cNvPr id="26629" name="Picture 5" descr="露"/>
            <p:cNvPicPr>
              <a:picLocks noChangeAspect="1"/>
            </p:cNvPicPr>
            <p:nvPr/>
          </p:nvPicPr>
          <p:blipFill>
            <a:blip r:embed="rId1"/>
            <a:stretch>
              <a:fillRect/>
            </a:stretch>
          </p:blipFill>
          <p:spPr>
            <a:xfrm>
              <a:off x="4080" y="1392"/>
              <a:ext cx="1680" cy="1360"/>
            </a:xfrm>
            <a:prstGeom prst="rect">
              <a:avLst/>
            </a:prstGeom>
            <a:noFill/>
            <a:ln w="9525">
              <a:noFill/>
            </a:ln>
          </p:spPr>
        </p:pic>
        <p:pic>
          <p:nvPicPr>
            <p:cNvPr id="26630" name="Picture 6" descr="云1"/>
            <p:cNvPicPr>
              <a:picLocks noChangeAspect="1"/>
            </p:cNvPicPr>
            <p:nvPr/>
          </p:nvPicPr>
          <p:blipFill>
            <a:blip r:embed="rId2"/>
            <a:stretch>
              <a:fillRect/>
            </a:stretch>
          </p:blipFill>
          <p:spPr>
            <a:xfrm>
              <a:off x="1968" y="1392"/>
              <a:ext cx="1920" cy="1440"/>
            </a:xfrm>
            <a:prstGeom prst="rect">
              <a:avLst/>
            </a:prstGeom>
            <a:noFill/>
            <a:ln w="9525">
              <a:noFill/>
            </a:ln>
          </p:spPr>
        </p:pic>
        <p:pic>
          <p:nvPicPr>
            <p:cNvPr id="26631" name="Picture 7" descr="霜"/>
            <p:cNvPicPr>
              <a:picLocks noChangeAspect="1"/>
            </p:cNvPicPr>
            <p:nvPr/>
          </p:nvPicPr>
          <p:blipFill>
            <a:blip r:embed="rId3"/>
            <a:stretch>
              <a:fillRect/>
            </a:stretch>
          </p:blipFill>
          <p:spPr>
            <a:xfrm>
              <a:off x="0" y="1392"/>
              <a:ext cx="1904" cy="1428"/>
            </a:xfrm>
            <a:prstGeom prst="rect">
              <a:avLst/>
            </a:prstGeom>
            <a:noFill/>
            <a:ln w="9525">
              <a:noFill/>
            </a:ln>
          </p:spPr>
        </p:pic>
        <p:pic>
          <p:nvPicPr>
            <p:cNvPr id="26632" name="Picture 8" descr="雪"/>
            <p:cNvPicPr>
              <a:picLocks noChangeAspect="1"/>
            </p:cNvPicPr>
            <p:nvPr/>
          </p:nvPicPr>
          <p:blipFill>
            <a:blip r:embed="rId4"/>
            <a:stretch>
              <a:fillRect/>
            </a:stretch>
          </p:blipFill>
          <p:spPr>
            <a:xfrm>
              <a:off x="3840" y="2904"/>
              <a:ext cx="1920" cy="1416"/>
            </a:xfrm>
            <a:prstGeom prst="rect">
              <a:avLst/>
            </a:prstGeom>
            <a:noFill/>
            <a:ln w="9525">
              <a:noFill/>
            </a:ln>
          </p:spPr>
        </p:pic>
        <p:pic>
          <p:nvPicPr>
            <p:cNvPr id="26633" name="Picture 9" descr="雾"/>
            <p:cNvPicPr>
              <a:picLocks noChangeAspect="1"/>
            </p:cNvPicPr>
            <p:nvPr/>
          </p:nvPicPr>
          <p:blipFill>
            <a:blip r:embed="rId5"/>
            <a:stretch>
              <a:fillRect/>
            </a:stretch>
          </p:blipFill>
          <p:spPr>
            <a:xfrm>
              <a:off x="1776" y="2881"/>
              <a:ext cx="1876" cy="1439"/>
            </a:xfrm>
            <a:prstGeom prst="rect">
              <a:avLst/>
            </a:prstGeom>
            <a:noFill/>
            <a:ln w="9525">
              <a:noFill/>
            </a:ln>
          </p:spPr>
        </p:pic>
        <p:grpSp>
          <p:nvGrpSpPr>
            <p:cNvPr id="26634" name="Group 10"/>
            <p:cNvGrpSpPr/>
            <p:nvPr/>
          </p:nvGrpSpPr>
          <p:grpSpPr>
            <a:xfrm>
              <a:off x="0" y="2928"/>
              <a:ext cx="1693" cy="1578"/>
              <a:chOff x="0" y="709"/>
              <a:chExt cx="1693" cy="1578"/>
            </a:xfrm>
          </p:grpSpPr>
          <p:pic>
            <p:nvPicPr>
              <p:cNvPr id="26635" name="Picture 11" descr="层积云"/>
              <p:cNvPicPr>
                <a:picLocks noChangeAspect="1"/>
              </p:cNvPicPr>
              <p:nvPr/>
            </p:nvPicPr>
            <p:blipFill>
              <a:blip r:embed="rId6"/>
              <a:stretch>
                <a:fillRect/>
              </a:stretch>
            </p:blipFill>
            <p:spPr>
              <a:xfrm>
                <a:off x="0" y="709"/>
                <a:ext cx="1693" cy="1248"/>
              </a:xfrm>
              <a:prstGeom prst="rect">
                <a:avLst/>
              </a:prstGeom>
              <a:noFill/>
              <a:ln w="9525">
                <a:noFill/>
              </a:ln>
            </p:spPr>
          </p:pic>
          <p:sp>
            <p:nvSpPr>
              <p:cNvPr id="26636" name="Text Box 12"/>
              <p:cNvSpPr txBox="1"/>
              <p:nvPr/>
            </p:nvSpPr>
            <p:spPr>
              <a:xfrm>
                <a:off x="418" y="1978"/>
                <a:ext cx="328" cy="309"/>
              </a:xfrm>
              <a:prstGeom prst="rect">
                <a:avLst/>
              </a:prstGeom>
              <a:noFill/>
              <a:ln w="9525">
                <a:noFill/>
              </a:ln>
            </p:spPr>
            <p:txBody>
              <a:bodyPr wrap="none">
                <a:spAutoFit/>
              </a:bodyPr>
              <a:p>
                <a:pPr eaLnBrk="1" hangingPunct="1"/>
                <a:r>
                  <a:rPr lang="zh-CN" altLang="en-US" sz="2400" b="1" dirty="0">
                    <a:latin typeface="Tahoma" panose="020B0604030504040204" pitchFamily="34" charset="0"/>
                  </a:rPr>
                  <a:t>云</a:t>
                </a:r>
                <a:endParaRPr lang="zh-CN" altLang="en-US" sz="2400" b="1" dirty="0">
                  <a:latin typeface="Tahoma" panose="020B0604030504040204" pitchFamily="34" charset="0"/>
                </a:endParaRPr>
              </a:p>
            </p:txBody>
          </p:sp>
        </p:gr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Rectangle 4"/>
          <p:cNvSpPr/>
          <p:nvPr/>
        </p:nvSpPr>
        <p:spPr>
          <a:xfrm>
            <a:off x="1919288" y="765175"/>
            <a:ext cx="8353425" cy="5015865"/>
          </a:xfrm>
          <a:prstGeom prst="rect">
            <a:avLst/>
          </a:prstGeom>
          <a:noFill/>
          <a:ln w="9525">
            <a:noFill/>
          </a:ln>
        </p:spPr>
        <p:txBody>
          <a:bodyPr>
            <a:spAutoFit/>
          </a:bodyPr>
          <a:p>
            <a:r>
              <a:rPr lang="zh-CN" altLang="en-US" sz="1600" dirty="0">
                <a:solidFill>
                  <a:srgbClr val="FF0000"/>
                </a:solidFill>
                <a:latin typeface="Tahoma" panose="020B0604030504040204" pitchFamily="34" charset="0"/>
              </a:rPr>
              <a:t>空气中总是有水蒸气的</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而且水蒸气是无色透明的气体</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是看不见的</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日常所见到的“白汽”不是水蒸气</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而是水蒸气遇冷液化成的小水珠</a:t>
            </a:r>
            <a:r>
              <a:rPr lang="en-US" altLang="zh-CN" sz="1600" dirty="0">
                <a:solidFill>
                  <a:srgbClr val="FF0000"/>
                </a:solidFill>
                <a:latin typeface="Tahoma" panose="020B0604030504040204" pitchFamily="34" charset="0"/>
              </a:rPr>
              <a:t>.</a:t>
            </a:r>
            <a:endParaRPr lang="en-US" altLang="zh-CN" sz="1600" dirty="0">
              <a:solidFill>
                <a:srgbClr val="FF0000"/>
              </a:solidFill>
              <a:latin typeface="Tahoma" panose="020B0604030504040204" pitchFamily="34" charset="0"/>
            </a:endParaRPr>
          </a:p>
          <a:p>
            <a:r>
              <a:rPr lang="zh-CN" altLang="en-US" sz="1600" dirty="0">
                <a:solidFill>
                  <a:srgbClr val="FF0000"/>
                </a:solidFill>
                <a:latin typeface="Tahoma" panose="020B0604030504040204" pitchFamily="34" charset="0"/>
              </a:rPr>
              <a:t>　　</a:t>
            </a:r>
            <a:r>
              <a:rPr lang="en-US" altLang="zh-CN" sz="1600" dirty="0">
                <a:solidFill>
                  <a:srgbClr val="FF0000"/>
                </a:solidFill>
                <a:latin typeface="Tahoma" panose="020B0604030504040204" pitchFamily="34" charset="0"/>
              </a:rPr>
              <a:t>1</a:t>
            </a:r>
            <a:r>
              <a:rPr lang="zh-CN" altLang="en-US" sz="1600" dirty="0">
                <a:solidFill>
                  <a:srgbClr val="FF0000"/>
                </a:solidFill>
                <a:latin typeface="Tahoma" panose="020B0604030504040204" pitchFamily="34" charset="0"/>
              </a:rPr>
              <a:t>、云是怎样形成的</a:t>
            </a:r>
            <a:r>
              <a:rPr lang="en-US" altLang="zh-CN" sz="1600" dirty="0">
                <a:solidFill>
                  <a:srgbClr val="FF0000"/>
                </a:solidFill>
                <a:latin typeface="Tahoma" panose="020B0604030504040204" pitchFamily="34" charset="0"/>
              </a:rPr>
              <a:t>?</a:t>
            </a:r>
            <a:endParaRPr lang="en-US" altLang="zh-CN" sz="1600" dirty="0">
              <a:solidFill>
                <a:srgbClr val="FF0000"/>
              </a:solidFill>
              <a:latin typeface="Tahoma" panose="020B0604030504040204" pitchFamily="34" charset="0"/>
            </a:endParaRPr>
          </a:p>
          <a:p>
            <a:r>
              <a:rPr lang="zh-CN" altLang="en-US" sz="1600" dirty="0">
                <a:solidFill>
                  <a:srgbClr val="FF0000"/>
                </a:solidFill>
                <a:latin typeface="Tahoma" panose="020B0604030504040204" pitchFamily="34" charset="0"/>
              </a:rPr>
              <a:t>　　当有很多水蒸气的空气升入高空时</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水蒸气温度降低液化成小水滴或凝华成小冰晶</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这些很小的微粒</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能被空气上升气流顶起</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形成浮云</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所以云是由大量的水蒸气和小冰晶组合而成的</a:t>
            </a:r>
            <a:r>
              <a:rPr lang="en-US" altLang="zh-CN" sz="1600" dirty="0">
                <a:solidFill>
                  <a:srgbClr val="FF0000"/>
                </a:solidFill>
                <a:latin typeface="Tahoma" panose="020B0604030504040204" pitchFamily="34" charset="0"/>
              </a:rPr>
              <a:t>.</a:t>
            </a:r>
            <a:endParaRPr lang="en-US" altLang="zh-CN" sz="1600" dirty="0">
              <a:solidFill>
                <a:srgbClr val="FF0000"/>
              </a:solidFill>
              <a:latin typeface="Tahoma" panose="020B0604030504040204" pitchFamily="34" charset="0"/>
            </a:endParaRPr>
          </a:p>
          <a:p>
            <a:r>
              <a:rPr lang="zh-CN" altLang="en-US" sz="1600" dirty="0">
                <a:solidFill>
                  <a:srgbClr val="FF0000"/>
                </a:solidFill>
                <a:latin typeface="Tahoma" panose="020B0604030504040204" pitchFamily="34" charset="0"/>
              </a:rPr>
              <a:t>　　</a:t>
            </a:r>
            <a:r>
              <a:rPr lang="en-US" altLang="zh-CN" sz="1600" dirty="0">
                <a:solidFill>
                  <a:srgbClr val="FF0000"/>
                </a:solidFill>
                <a:latin typeface="Tahoma" panose="020B0604030504040204" pitchFamily="34" charset="0"/>
              </a:rPr>
              <a:t>2</a:t>
            </a:r>
            <a:r>
              <a:rPr lang="zh-CN" altLang="en-US" sz="1600" dirty="0">
                <a:solidFill>
                  <a:srgbClr val="FF0000"/>
                </a:solidFill>
                <a:latin typeface="Tahoma" panose="020B0604030504040204" pitchFamily="34" charset="0"/>
              </a:rPr>
              <a:t>、雨是怎样形成的</a:t>
            </a:r>
            <a:r>
              <a:rPr lang="en-US" altLang="zh-CN" sz="1600" dirty="0">
                <a:solidFill>
                  <a:srgbClr val="FF0000"/>
                </a:solidFill>
                <a:latin typeface="Tahoma" panose="020B0604030504040204" pitchFamily="34" charset="0"/>
              </a:rPr>
              <a:t>?</a:t>
            </a:r>
            <a:endParaRPr lang="en-US" altLang="zh-CN" sz="1600" dirty="0">
              <a:solidFill>
                <a:srgbClr val="FF0000"/>
              </a:solidFill>
              <a:latin typeface="Tahoma" panose="020B0604030504040204" pitchFamily="34" charset="0"/>
            </a:endParaRPr>
          </a:p>
          <a:p>
            <a:r>
              <a:rPr lang="zh-CN" altLang="en-US" sz="1600" dirty="0">
                <a:solidFill>
                  <a:srgbClr val="FF0000"/>
                </a:solidFill>
                <a:latin typeface="Tahoma" panose="020B0604030504040204" pitchFamily="34" charset="0"/>
              </a:rPr>
              <a:t>　　在一定条件下</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云中的小水滴和小冰晶越来越大</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达到一定程度时</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上升气流无法支持</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就会下落</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在下落过程中</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小冰晶熔化成水滴</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与原来的小水滴一起落到地面上</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形成了雨</a:t>
            </a:r>
            <a:r>
              <a:rPr lang="en-US" altLang="zh-CN" sz="1600" dirty="0">
                <a:solidFill>
                  <a:srgbClr val="FF0000"/>
                </a:solidFill>
                <a:latin typeface="Tahoma" panose="020B0604030504040204" pitchFamily="34" charset="0"/>
              </a:rPr>
              <a:t>.</a:t>
            </a:r>
            <a:endParaRPr lang="en-US" altLang="zh-CN" sz="1600" dirty="0">
              <a:solidFill>
                <a:srgbClr val="FF0000"/>
              </a:solidFill>
              <a:latin typeface="Tahoma" panose="020B0604030504040204" pitchFamily="34" charset="0"/>
            </a:endParaRPr>
          </a:p>
          <a:p>
            <a:r>
              <a:rPr lang="zh-CN" altLang="en-US" sz="1600" dirty="0">
                <a:solidFill>
                  <a:srgbClr val="FF0000"/>
                </a:solidFill>
                <a:latin typeface="Tahoma" panose="020B0604030504040204" pitchFamily="34" charset="0"/>
              </a:rPr>
              <a:t>　　</a:t>
            </a:r>
            <a:r>
              <a:rPr lang="en-US" altLang="zh-CN" sz="1600" dirty="0">
                <a:solidFill>
                  <a:srgbClr val="FF0000"/>
                </a:solidFill>
                <a:latin typeface="Tahoma" panose="020B0604030504040204" pitchFamily="34" charset="0"/>
              </a:rPr>
              <a:t>3</a:t>
            </a:r>
            <a:r>
              <a:rPr lang="zh-CN" altLang="en-US" sz="1600" dirty="0">
                <a:solidFill>
                  <a:srgbClr val="FF0000"/>
                </a:solidFill>
                <a:latin typeface="Tahoma" panose="020B0604030504040204" pitchFamily="34" charset="0"/>
              </a:rPr>
              <a:t>、雾是怎样形成的</a:t>
            </a:r>
            <a:r>
              <a:rPr lang="en-US" altLang="zh-CN" sz="1600" dirty="0">
                <a:solidFill>
                  <a:srgbClr val="FF0000"/>
                </a:solidFill>
                <a:latin typeface="Tahoma" panose="020B0604030504040204" pitchFamily="34" charset="0"/>
              </a:rPr>
              <a:t>?</a:t>
            </a:r>
            <a:endParaRPr lang="en-US" altLang="zh-CN" sz="1600" dirty="0">
              <a:solidFill>
                <a:srgbClr val="FF0000"/>
              </a:solidFill>
              <a:latin typeface="Tahoma" panose="020B0604030504040204" pitchFamily="34" charset="0"/>
            </a:endParaRPr>
          </a:p>
          <a:p>
            <a:r>
              <a:rPr lang="zh-CN" altLang="en-US" sz="1600" dirty="0">
                <a:solidFill>
                  <a:srgbClr val="FF0000"/>
                </a:solidFill>
                <a:latin typeface="Tahoma" panose="020B0604030504040204" pitchFamily="34" charset="0"/>
              </a:rPr>
              <a:t>　　雾一般在清晨出现</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当空气中的水蒸气遇到冷的空气或地面温度突然下降时会液化成小水滴而飘浮的空气中和尘埃上</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就形成的雾</a:t>
            </a:r>
            <a:r>
              <a:rPr lang="en-US" altLang="zh-CN" sz="1600" dirty="0">
                <a:solidFill>
                  <a:srgbClr val="FF0000"/>
                </a:solidFill>
                <a:latin typeface="Tahoma" panose="020B0604030504040204" pitchFamily="34" charset="0"/>
              </a:rPr>
              <a:t>.</a:t>
            </a:r>
            <a:endParaRPr lang="en-US" altLang="zh-CN" sz="1600" dirty="0">
              <a:solidFill>
                <a:srgbClr val="FF0000"/>
              </a:solidFill>
              <a:latin typeface="Tahoma" panose="020B0604030504040204" pitchFamily="34" charset="0"/>
            </a:endParaRPr>
          </a:p>
          <a:p>
            <a:r>
              <a:rPr lang="zh-CN" altLang="en-US" sz="1600" dirty="0">
                <a:solidFill>
                  <a:srgbClr val="FF0000"/>
                </a:solidFill>
                <a:latin typeface="Tahoma" panose="020B0604030504040204" pitchFamily="34" charset="0"/>
              </a:rPr>
              <a:t>　　</a:t>
            </a:r>
            <a:r>
              <a:rPr lang="en-US" altLang="zh-CN" sz="1600" dirty="0">
                <a:solidFill>
                  <a:srgbClr val="FF0000"/>
                </a:solidFill>
                <a:latin typeface="Tahoma" panose="020B0604030504040204" pitchFamily="34" charset="0"/>
              </a:rPr>
              <a:t>4</a:t>
            </a:r>
            <a:r>
              <a:rPr lang="zh-CN" altLang="en-US" sz="1600" dirty="0">
                <a:solidFill>
                  <a:srgbClr val="FF0000"/>
                </a:solidFill>
                <a:latin typeface="Tahoma" panose="020B0604030504040204" pitchFamily="34" charset="0"/>
              </a:rPr>
              <a:t>、露水是怎样形成的</a:t>
            </a:r>
            <a:r>
              <a:rPr lang="en-US" altLang="zh-CN" sz="1600" dirty="0">
                <a:solidFill>
                  <a:srgbClr val="FF0000"/>
                </a:solidFill>
                <a:latin typeface="Tahoma" panose="020B0604030504040204" pitchFamily="34" charset="0"/>
              </a:rPr>
              <a:t>?</a:t>
            </a:r>
            <a:endParaRPr lang="en-US" altLang="zh-CN" sz="1600" dirty="0">
              <a:solidFill>
                <a:srgbClr val="FF0000"/>
              </a:solidFill>
              <a:latin typeface="Tahoma" panose="020B0604030504040204" pitchFamily="34" charset="0"/>
            </a:endParaRPr>
          </a:p>
          <a:p>
            <a:r>
              <a:rPr lang="zh-CN" altLang="en-US" sz="1600" dirty="0">
                <a:solidFill>
                  <a:srgbClr val="FF0000"/>
                </a:solidFill>
                <a:latin typeface="Tahoma" panose="020B0604030504040204" pitchFamily="34" charset="0"/>
              </a:rPr>
              <a:t>　　当地面温度下降后</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空气中的水蒸气遇冷会液化成小水滴面附在地面上或花草上</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形成露水</a:t>
            </a:r>
            <a:r>
              <a:rPr lang="en-US" altLang="zh-CN" sz="1600" dirty="0">
                <a:solidFill>
                  <a:srgbClr val="FF0000"/>
                </a:solidFill>
                <a:latin typeface="Tahoma" panose="020B0604030504040204" pitchFamily="34" charset="0"/>
              </a:rPr>
              <a:t>.</a:t>
            </a:r>
            <a:endParaRPr lang="en-US" altLang="zh-CN" sz="1600" dirty="0">
              <a:solidFill>
                <a:srgbClr val="FF0000"/>
              </a:solidFill>
              <a:latin typeface="Tahoma" panose="020B0604030504040204" pitchFamily="34" charset="0"/>
            </a:endParaRPr>
          </a:p>
          <a:p>
            <a:r>
              <a:rPr lang="zh-CN" altLang="en-US" sz="1600" dirty="0">
                <a:solidFill>
                  <a:srgbClr val="FF0000"/>
                </a:solidFill>
                <a:latin typeface="Tahoma" panose="020B0604030504040204" pitchFamily="34" charset="0"/>
              </a:rPr>
              <a:t>　　</a:t>
            </a:r>
            <a:r>
              <a:rPr lang="en-US" altLang="zh-CN" sz="1600" dirty="0">
                <a:solidFill>
                  <a:srgbClr val="FF0000"/>
                </a:solidFill>
                <a:latin typeface="Tahoma" panose="020B0604030504040204" pitchFamily="34" charset="0"/>
              </a:rPr>
              <a:t>5</a:t>
            </a:r>
            <a:r>
              <a:rPr lang="zh-CN" altLang="en-US" sz="1600" dirty="0">
                <a:solidFill>
                  <a:srgbClr val="FF0000"/>
                </a:solidFill>
                <a:latin typeface="Tahoma" panose="020B0604030504040204" pitchFamily="34" charset="0"/>
              </a:rPr>
              <a:t>、雪是怎样形成的</a:t>
            </a:r>
            <a:r>
              <a:rPr lang="en-US" altLang="zh-CN" sz="1600" dirty="0">
                <a:solidFill>
                  <a:srgbClr val="FF0000"/>
                </a:solidFill>
                <a:latin typeface="Tahoma" panose="020B0604030504040204" pitchFamily="34" charset="0"/>
              </a:rPr>
              <a:t>?</a:t>
            </a:r>
            <a:endParaRPr lang="en-US" altLang="zh-CN" sz="1600" dirty="0">
              <a:solidFill>
                <a:srgbClr val="FF0000"/>
              </a:solidFill>
              <a:latin typeface="Tahoma" panose="020B0604030504040204" pitchFamily="34" charset="0"/>
            </a:endParaRPr>
          </a:p>
          <a:p>
            <a:r>
              <a:rPr lang="zh-CN" altLang="en-US" sz="1600" dirty="0">
                <a:solidFill>
                  <a:srgbClr val="FF0000"/>
                </a:solidFill>
                <a:latin typeface="Tahoma" panose="020B0604030504040204" pitchFamily="34" charset="0"/>
              </a:rPr>
              <a:t>　　在冬季</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有时上升气流较弱</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云中的水蒸气受冷直接在小冰晶上凝华形成雪花</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飘落到地面面形成了雪</a:t>
            </a:r>
            <a:r>
              <a:rPr lang="en-US" altLang="zh-CN" sz="1600" dirty="0">
                <a:solidFill>
                  <a:srgbClr val="FF0000"/>
                </a:solidFill>
                <a:latin typeface="Tahoma" panose="020B0604030504040204" pitchFamily="34" charset="0"/>
              </a:rPr>
              <a:t>.</a:t>
            </a:r>
            <a:endParaRPr lang="en-US" altLang="zh-CN" sz="1600" dirty="0">
              <a:solidFill>
                <a:srgbClr val="FF0000"/>
              </a:solidFill>
              <a:latin typeface="Tahoma" panose="020B0604030504040204" pitchFamily="34" charset="0"/>
            </a:endParaRPr>
          </a:p>
          <a:p>
            <a:r>
              <a:rPr lang="zh-CN" altLang="en-US" sz="1600" dirty="0">
                <a:solidFill>
                  <a:srgbClr val="FF0000"/>
                </a:solidFill>
                <a:latin typeface="Tahoma" panose="020B0604030504040204" pitchFamily="34" charset="0"/>
              </a:rPr>
              <a:t>　　</a:t>
            </a:r>
            <a:r>
              <a:rPr lang="en-US" altLang="zh-CN" sz="1600" dirty="0">
                <a:solidFill>
                  <a:srgbClr val="FF0000"/>
                </a:solidFill>
                <a:latin typeface="Tahoma" panose="020B0604030504040204" pitchFamily="34" charset="0"/>
              </a:rPr>
              <a:t>6</a:t>
            </a:r>
            <a:r>
              <a:rPr lang="zh-CN" altLang="en-US" sz="1600" dirty="0">
                <a:solidFill>
                  <a:srgbClr val="FF0000"/>
                </a:solidFill>
                <a:latin typeface="Tahoma" panose="020B0604030504040204" pitchFamily="34" charset="0"/>
              </a:rPr>
              <a:t>、霜是怎样形成的</a:t>
            </a:r>
            <a:r>
              <a:rPr lang="en-US" altLang="zh-CN" sz="1600" dirty="0">
                <a:solidFill>
                  <a:srgbClr val="FF0000"/>
                </a:solidFill>
                <a:latin typeface="Tahoma" panose="020B0604030504040204" pitchFamily="34" charset="0"/>
              </a:rPr>
              <a:t>?</a:t>
            </a:r>
            <a:endParaRPr lang="en-US" altLang="zh-CN" sz="1600" dirty="0">
              <a:solidFill>
                <a:srgbClr val="FF0000"/>
              </a:solidFill>
              <a:latin typeface="Tahoma" panose="020B0604030504040204" pitchFamily="34" charset="0"/>
            </a:endParaRPr>
          </a:p>
          <a:p>
            <a:r>
              <a:rPr lang="zh-CN" altLang="en-US" sz="1600" dirty="0">
                <a:solidFill>
                  <a:srgbClr val="FF0000"/>
                </a:solidFill>
                <a:latin typeface="Tahoma" panose="020B0604030504040204" pitchFamily="34" charset="0"/>
              </a:rPr>
              <a:t>　　由于空气中的水蒸气受冷直接凝华而成的</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冬天的夜晚</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地面的温度迅速降低到</a:t>
            </a:r>
            <a:r>
              <a:rPr lang="en-US" altLang="zh-CN" sz="1600" dirty="0">
                <a:solidFill>
                  <a:srgbClr val="FF0000"/>
                </a:solidFill>
                <a:latin typeface="Tahoma" panose="020B0604030504040204" pitchFamily="34" charset="0"/>
              </a:rPr>
              <a:t>0℃</a:t>
            </a:r>
            <a:r>
              <a:rPr lang="zh-CN" altLang="en-US" sz="1600" dirty="0">
                <a:solidFill>
                  <a:srgbClr val="FF0000"/>
                </a:solidFill>
                <a:latin typeface="Tahoma" panose="020B0604030504040204" pitchFamily="34" charset="0"/>
              </a:rPr>
              <a:t>以下</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空气中的水蒸气就会在地面上迅速凝华而形成固态的小晶体</a:t>
            </a:r>
            <a:r>
              <a:rPr lang="en-US" altLang="zh-CN" sz="1600" dirty="0">
                <a:solidFill>
                  <a:srgbClr val="FF0000"/>
                </a:solidFill>
                <a:latin typeface="Tahoma" panose="020B0604030504040204" pitchFamily="34" charset="0"/>
              </a:rPr>
              <a:t>,</a:t>
            </a:r>
            <a:r>
              <a:rPr lang="zh-CN" altLang="en-US" sz="1600" dirty="0">
                <a:solidFill>
                  <a:srgbClr val="FF0000"/>
                </a:solidFill>
                <a:latin typeface="Tahoma" panose="020B0604030504040204" pitchFamily="34" charset="0"/>
              </a:rPr>
              <a:t>即霜</a:t>
            </a:r>
            <a:r>
              <a:rPr lang="en-US" altLang="zh-CN" sz="1600" dirty="0">
                <a:solidFill>
                  <a:srgbClr val="FF0000"/>
                </a:solidFill>
                <a:latin typeface="Tahoma" panose="020B0604030504040204" pitchFamily="34" charset="0"/>
              </a:rPr>
              <a:t>.</a:t>
            </a:r>
            <a:endParaRPr lang="en-US" altLang="zh-CN" sz="1600" dirty="0">
              <a:solidFill>
                <a:srgbClr val="FF0000"/>
              </a:solidFill>
              <a:latin typeface="Tahoma" panose="020B060403050404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Text Box 4"/>
          <p:cNvSpPr txBox="1"/>
          <p:nvPr/>
        </p:nvSpPr>
        <p:spPr>
          <a:xfrm>
            <a:off x="2495550" y="1268413"/>
            <a:ext cx="7162800" cy="3538220"/>
          </a:xfrm>
          <a:prstGeom prst="rect">
            <a:avLst/>
          </a:prstGeom>
          <a:noFill/>
          <a:ln w="9525">
            <a:noFill/>
          </a:ln>
        </p:spPr>
        <p:txBody>
          <a:bodyPr>
            <a:spAutoFit/>
          </a:bodyPr>
          <a:p>
            <a:pPr eaLnBrk="1" hangingPunct="1">
              <a:spcBef>
                <a:spcPct val="50000"/>
              </a:spcBef>
            </a:pPr>
            <a:r>
              <a:rPr lang="zh-CN" altLang="en-US" sz="2800" dirty="0">
                <a:latin typeface="Times New Roman" panose="02020603050405020304" pitchFamily="18" charset="0"/>
              </a:rPr>
              <a:t>        雹是冰球，它的形成较复杂，云中的水珠被上升气流带到气温低于</a:t>
            </a:r>
            <a:r>
              <a:rPr lang="en-US" altLang="zh-CN" sz="2800" dirty="0">
                <a:latin typeface="Tahoma" panose="020B0604030504040204" pitchFamily="34" charset="0"/>
              </a:rPr>
              <a:t>0</a:t>
            </a:r>
            <a:r>
              <a:rPr lang="en-US" altLang="zh-CN" sz="2800" dirty="0">
                <a:latin typeface="Times New Roman" panose="02020603050405020304" pitchFamily="18" charset="0"/>
              </a:rPr>
              <a:t>℃</a:t>
            </a:r>
            <a:r>
              <a:rPr lang="zh-CN" altLang="en-US" sz="2800" dirty="0">
                <a:latin typeface="Times New Roman" panose="02020603050405020304" pitchFamily="18" charset="0"/>
              </a:rPr>
              <a:t>的高空，凝结成小冰珠，小冰珠在下落时，其外层受热熔化成水，并彼此相结合，使冰珠越来越大，如果上升气流很强就会再升入高空，在其表面凝结一层冰壳。经过多次上下翻腾，能结合成较大的冰珠，当上升气流托不住它时，冰珠就落到地面上，形成冰雹。</a:t>
            </a:r>
            <a:endParaRPr lang="zh-CN" altLang="en-US" sz="2800" dirty="0">
              <a:latin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sp>
        <p:nvSpPr>
          <p:cNvPr id="7170" name="Text Box 5"/>
          <p:cNvSpPr txBox="1"/>
          <p:nvPr/>
        </p:nvSpPr>
        <p:spPr>
          <a:xfrm>
            <a:off x="1752600" y="1295400"/>
            <a:ext cx="8247063" cy="521970"/>
          </a:xfrm>
          <a:prstGeom prst="rect">
            <a:avLst/>
          </a:prstGeom>
          <a:noFill/>
          <a:ln w="9525">
            <a:noFill/>
          </a:ln>
        </p:spPr>
        <p:txBody>
          <a:bodyPr>
            <a:spAutoFit/>
          </a:bodyPr>
          <a:p>
            <a:pPr eaLnBrk="1" hangingPunct="1"/>
            <a:r>
              <a:rPr lang="zh-CN" altLang="en-US" sz="2800" b="1" dirty="0">
                <a:solidFill>
                  <a:srgbClr val="000000"/>
                </a:solidFill>
                <a:latin typeface="Tahoma" panose="020B0604030504040204" pitchFamily="34" charset="0"/>
              </a:rPr>
              <a:t>升华：物质直接从</a:t>
            </a:r>
            <a:r>
              <a:rPr lang="zh-CN" altLang="en-US" sz="2800" b="1" dirty="0">
                <a:solidFill>
                  <a:srgbClr val="FF0000"/>
                </a:solidFill>
                <a:latin typeface="Tahoma" panose="020B0604030504040204" pitchFamily="34" charset="0"/>
              </a:rPr>
              <a:t>固态</a:t>
            </a:r>
            <a:r>
              <a:rPr lang="zh-CN" altLang="en-US" sz="2800" b="1" dirty="0">
                <a:solidFill>
                  <a:srgbClr val="000000"/>
                </a:solidFill>
                <a:latin typeface="Tahoma" panose="020B0604030504040204" pitchFamily="34" charset="0"/>
              </a:rPr>
              <a:t>变成</a:t>
            </a:r>
            <a:r>
              <a:rPr lang="zh-CN" altLang="en-US" sz="2800" b="1" dirty="0">
                <a:solidFill>
                  <a:srgbClr val="FF0000"/>
                </a:solidFill>
                <a:latin typeface="Tahoma" panose="020B0604030504040204" pitchFamily="34" charset="0"/>
              </a:rPr>
              <a:t>气态</a:t>
            </a:r>
            <a:r>
              <a:rPr lang="zh-CN" altLang="en-US" sz="2800" b="1" dirty="0">
                <a:solidFill>
                  <a:srgbClr val="000000"/>
                </a:solidFill>
                <a:latin typeface="Tahoma" panose="020B0604030504040204" pitchFamily="34" charset="0"/>
              </a:rPr>
              <a:t>的过程叫做升华。</a:t>
            </a:r>
            <a:endParaRPr lang="zh-CN" altLang="en-US" sz="2800" b="1" dirty="0">
              <a:solidFill>
                <a:srgbClr val="000000"/>
              </a:solidFill>
              <a:latin typeface="Tahoma" panose="020B0604030504040204" pitchFamily="34" charset="0"/>
            </a:endParaRPr>
          </a:p>
        </p:txBody>
      </p:sp>
      <p:sp>
        <p:nvSpPr>
          <p:cNvPr id="7171" name="Text Box 6"/>
          <p:cNvSpPr txBox="1"/>
          <p:nvPr/>
        </p:nvSpPr>
        <p:spPr>
          <a:xfrm>
            <a:off x="1828800" y="2667000"/>
            <a:ext cx="8047990" cy="521970"/>
          </a:xfrm>
          <a:prstGeom prst="rect">
            <a:avLst/>
          </a:prstGeom>
          <a:noFill/>
          <a:ln w="9525">
            <a:noFill/>
          </a:ln>
        </p:spPr>
        <p:txBody>
          <a:bodyPr wrap="none">
            <a:spAutoFit/>
          </a:bodyPr>
          <a:p>
            <a:pPr eaLnBrk="1" hangingPunct="1"/>
            <a:r>
              <a:rPr lang="zh-CN" altLang="en-US" sz="2800" b="1" dirty="0">
                <a:solidFill>
                  <a:srgbClr val="000000"/>
                </a:solidFill>
                <a:latin typeface="Tahoma" panose="020B0604030504040204" pitchFamily="34" charset="0"/>
              </a:rPr>
              <a:t>凝华：物质直接从</a:t>
            </a:r>
            <a:r>
              <a:rPr lang="zh-CN" altLang="en-US" sz="2800" b="1" u="sng" dirty="0">
                <a:solidFill>
                  <a:srgbClr val="FF0000"/>
                </a:solidFill>
                <a:latin typeface="Tahoma" panose="020B0604030504040204" pitchFamily="34" charset="0"/>
              </a:rPr>
              <a:t>气态</a:t>
            </a:r>
            <a:r>
              <a:rPr lang="zh-CN" altLang="en-US" sz="2800" b="1" dirty="0">
                <a:solidFill>
                  <a:srgbClr val="000000"/>
                </a:solidFill>
                <a:latin typeface="Tahoma" panose="020B0604030504040204" pitchFamily="34" charset="0"/>
              </a:rPr>
              <a:t>变成</a:t>
            </a:r>
            <a:r>
              <a:rPr lang="zh-CN" altLang="en-US" sz="2800" b="1" u="sng" dirty="0">
                <a:solidFill>
                  <a:srgbClr val="FF0000"/>
                </a:solidFill>
                <a:latin typeface="Tahoma" panose="020B0604030504040204" pitchFamily="34" charset="0"/>
              </a:rPr>
              <a:t>固态</a:t>
            </a:r>
            <a:r>
              <a:rPr lang="zh-CN" altLang="en-US" sz="2800" b="1" dirty="0">
                <a:solidFill>
                  <a:srgbClr val="000000"/>
                </a:solidFill>
                <a:latin typeface="Tahoma" panose="020B0604030504040204" pitchFamily="34" charset="0"/>
              </a:rPr>
              <a:t>的过程叫做凝华。</a:t>
            </a:r>
            <a:endParaRPr lang="zh-CN" altLang="en-US" sz="2800" b="1" dirty="0">
              <a:solidFill>
                <a:srgbClr val="000000"/>
              </a:solidFill>
              <a:latin typeface="Tahoma" panose="020B0604030504040204" pitchFamily="34" charset="0"/>
            </a:endParaRPr>
          </a:p>
        </p:txBody>
      </p:sp>
      <p:sp>
        <p:nvSpPr>
          <p:cNvPr id="6151" name="Text Box 7"/>
          <p:cNvSpPr txBox="1"/>
          <p:nvPr/>
        </p:nvSpPr>
        <p:spPr>
          <a:xfrm>
            <a:off x="2057400" y="3962400"/>
            <a:ext cx="8047990" cy="521970"/>
          </a:xfrm>
          <a:prstGeom prst="rect">
            <a:avLst/>
          </a:prstGeom>
          <a:noFill/>
          <a:ln w="9525">
            <a:noFill/>
          </a:ln>
        </p:spPr>
        <p:txBody>
          <a:bodyPr wrap="none">
            <a:spAutoFit/>
          </a:bodyPr>
          <a:p>
            <a:pPr eaLnBrk="1" hangingPunct="1"/>
            <a:r>
              <a:rPr lang="zh-CN" altLang="en-US" sz="2800" b="1" dirty="0">
                <a:solidFill>
                  <a:srgbClr val="000000"/>
                </a:solidFill>
                <a:latin typeface="Tahoma" panose="020B0604030504040204" pitchFamily="34" charset="0"/>
              </a:rPr>
              <a:t>想一想：生活中还有其他有关升华和凝华的例子。</a:t>
            </a:r>
            <a:endParaRPr lang="zh-CN" altLang="en-US" sz="2800" b="1" dirty="0">
              <a:solidFill>
                <a:srgbClr val="000000"/>
              </a:solidFill>
              <a:latin typeface="Tahoma" panose="020B0604030504040204" pitchFamily="34" charset="0"/>
            </a:endParaRPr>
          </a:p>
        </p:txBody>
      </p:sp>
      <p:sp>
        <p:nvSpPr>
          <p:cNvPr id="6152" name="Text Box 8"/>
          <p:cNvSpPr txBox="1"/>
          <p:nvPr/>
        </p:nvSpPr>
        <p:spPr>
          <a:xfrm>
            <a:off x="9220200" y="1219200"/>
            <a:ext cx="1612900" cy="521970"/>
          </a:xfrm>
          <a:prstGeom prst="rect">
            <a:avLst/>
          </a:prstGeom>
          <a:noFill/>
          <a:ln w="9525">
            <a:noFill/>
          </a:ln>
        </p:spPr>
        <p:txBody>
          <a:bodyPr wrap="none">
            <a:spAutoFit/>
          </a:bodyPr>
          <a:p>
            <a:pPr eaLnBrk="1" hangingPunct="1"/>
            <a:r>
              <a:rPr lang="zh-CN" altLang="en-US" sz="2800" b="1" dirty="0">
                <a:solidFill>
                  <a:srgbClr val="000000"/>
                </a:solidFill>
                <a:latin typeface="Tahoma" panose="020B0604030504040204" pitchFamily="34" charset="0"/>
              </a:rPr>
              <a:t>（</a:t>
            </a:r>
            <a:r>
              <a:rPr lang="zh-CN" altLang="en-US" sz="2800" b="1" dirty="0">
                <a:solidFill>
                  <a:srgbClr val="FF0000"/>
                </a:solidFill>
                <a:latin typeface="Tahoma" panose="020B0604030504040204" pitchFamily="34" charset="0"/>
                <a:ea typeface="楷体_GB2312" panose="02010609030101010101" pitchFamily="49" charset="-122"/>
              </a:rPr>
              <a:t>吸热</a:t>
            </a:r>
            <a:r>
              <a:rPr lang="zh-CN" altLang="en-US" sz="2800" b="1" dirty="0">
                <a:solidFill>
                  <a:srgbClr val="000000"/>
                </a:solidFill>
                <a:latin typeface="Tahoma" panose="020B0604030504040204" pitchFamily="34" charset="0"/>
              </a:rPr>
              <a:t>）</a:t>
            </a:r>
            <a:endParaRPr lang="zh-CN" altLang="en-US" sz="2800" b="1" dirty="0">
              <a:solidFill>
                <a:srgbClr val="000000"/>
              </a:solidFill>
              <a:latin typeface="Tahoma" panose="020B0604030504040204" pitchFamily="34" charset="0"/>
            </a:endParaRPr>
          </a:p>
        </p:txBody>
      </p:sp>
      <p:sp>
        <p:nvSpPr>
          <p:cNvPr id="7174" name="Text Box 9"/>
          <p:cNvSpPr txBox="1"/>
          <p:nvPr/>
        </p:nvSpPr>
        <p:spPr>
          <a:xfrm>
            <a:off x="9244013" y="4154488"/>
            <a:ext cx="309880" cy="368300"/>
          </a:xfrm>
          <a:prstGeom prst="rect">
            <a:avLst/>
          </a:prstGeom>
          <a:noFill/>
          <a:ln w="9525">
            <a:noFill/>
          </a:ln>
        </p:spPr>
        <p:txBody>
          <a:bodyPr wrap="none">
            <a:spAutoFit/>
          </a:bodyPr>
          <a:p>
            <a:pPr eaLnBrk="1" hangingPunct="1"/>
            <a:endParaRPr lang="zh-CN" altLang="zh-CN" sz="1800" dirty="0">
              <a:solidFill>
                <a:srgbClr val="000000"/>
              </a:solidFill>
              <a:latin typeface="Tahoma" panose="020B0604030504040204" pitchFamily="34" charset="0"/>
            </a:endParaRPr>
          </a:p>
        </p:txBody>
      </p:sp>
      <p:sp>
        <p:nvSpPr>
          <p:cNvPr id="6154" name="Text Box 10"/>
          <p:cNvSpPr txBox="1"/>
          <p:nvPr/>
        </p:nvSpPr>
        <p:spPr>
          <a:xfrm>
            <a:off x="9220200" y="2590800"/>
            <a:ext cx="1600200" cy="521970"/>
          </a:xfrm>
          <a:prstGeom prst="rect">
            <a:avLst/>
          </a:prstGeom>
          <a:noFill/>
          <a:ln w="9525">
            <a:noFill/>
          </a:ln>
        </p:spPr>
        <p:txBody>
          <a:bodyPr>
            <a:spAutoFit/>
          </a:bodyPr>
          <a:p>
            <a:pPr eaLnBrk="1" hangingPunct="1"/>
            <a:r>
              <a:rPr lang="zh-CN" altLang="en-US" sz="2800" b="1" dirty="0">
                <a:solidFill>
                  <a:srgbClr val="000000"/>
                </a:solidFill>
                <a:latin typeface="Tahoma" panose="020B0604030504040204" pitchFamily="34" charset="0"/>
              </a:rPr>
              <a:t>（</a:t>
            </a:r>
            <a:r>
              <a:rPr lang="zh-CN" altLang="en-US" sz="2800" b="1" dirty="0">
                <a:solidFill>
                  <a:srgbClr val="FF0000"/>
                </a:solidFill>
                <a:latin typeface="Tahoma" panose="020B0604030504040204" pitchFamily="34" charset="0"/>
                <a:ea typeface="永中楷体" pitchFamily="2" charset="-122"/>
              </a:rPr>
              <a:t>放热</a:t>
            </a:r>
            <a:r>
              <a:rPr lang="zh-CN" altLang="en-US" sz="2800" b="1" dirty="0">
                <a:solidFill>
                  <a:srgbClr val="000000"/>
                </a:solidFill>
                <a:latin typeface="Tahoma" panose="020B0604030504040204" pitchFamily="34" charset="0"/>
              </a:rPr>
              <a:t>）</a:t>
            </a:r>
            <a:endParaRPr lang="zh-CN" altLang="en-US" sz="2800" b="1" dirty="0">
              <a:solidFill>
                <a:srgbClr val="000000"/>
              </a:solidFill>
              <a:latin typeface="Tahom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52"/>
                                        </p:tgtEl>
                                        <p:attrNameLst>
                                          <p:attrName>style.visibility</p:attrName>
                                        </p:attrNameLst>
                                      </p:cBhvr>
                                      <p:to>
                                        <p:strVal val="visible"/>
                                      </p:to>
                                    </p:set>
                                    <p:anim calcmode="lin" valueType="num">
                                      <p:cBhvr additive="base">
                                        <p:cTn id="7" dur="500" fill="hold"/>
                                        <p:tgtEl>
                                          <p:spTgt spid="6152"/>
                                        </p:tgtEl>
                                        <p:attrNameLst>
                                          <p:attrName>ppt_x</p:attrName>
                                        </p:attrNameLst>
                                      </p:cBhvr>
                                      <p:tavLst>
                                        <p:tav tm="0">
                                          <p:val>
                                            <p:strVal val="0-#ppt_w/2"/>
                                          </p:val>
                                        </p:tav>
                                        <p:tav tm="100000">
                                          <p:val>
                                            <p:strVal val="#ppt_x"/>
                                          </p:val>
                                        </p:tav>
                                      </p:tavLst>
                                    </p:anim>
                                    <p:anim calcmode="lin" valueType="num">
                                      <p:cBhvr additive="base">
                                        <p:cTn id="8" dur="500" fill="hold"/>
                                        <p:tgtEl>
                                          <p:spTgt spid="615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54"/>
                                        </p:tgtEl>
                                        <p:attrNameLst>
                                          <p:attrName>style.visibility</p:attrName>
                                        </p:attrNameLst>
                                      </p:cBhvr>
                                      <p:to>
                                        <p:strVal val="visible"/>
                                      </p:to>
                                    </p:set>
                                    <p:anim calcmode="lin" valueType="num">
                                      <p:cBhvr additive="base">
                                        <p:cTn id="13" dur="500" fill="hold"/>
                                        <p:tgtEl>
                                          <p:spTgt spid="6154"/>
                                        </p:tgtEl>
                                        <p:attrNameLst>
                                          <p:attrName>ppt_x</p:attrName>
                                        </p:attrNameLst>
                                      </p:cBhvr>
                                      <p:tavLst>
                                        <p:tav tm="0">
                                          <p:val>
                                            <p:strVal val="0-#ppt_w/2"/>
                                          </p:val>
                                        </p:tav>
                                        <p:tav tm="100000">
                                          <p:val>
                                            <p:strVal val="#ppt_x"/>
                                          </p:val>
                                        </p:tav>
                                      </p:tavLst>
                                    </p:anim>
                                    <p:anim calcmode="lin" valueType="num">
                                      <p:cBhvr additive="base">
                                        <p:cTn id="14" dur="500" fill="hold"/>
                                        <p:tgtEl>
                                          <p:spTgt spid="615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151"/>
                                        </p:tgtEl>
                                        <p:attrNameLst>
                                          <p:attrName>style.visibility</p:attrName>
                                        </p:attrNameLst>
                                      </p:cBhvr>
                                      <p:to>
                                        <p:strVal val="visible"/>
                                      </p:to>
                                    </p:set>
                                    <p:anim calcmode="lin" valueType="num">
                                      <p:cBhvr additive="base">
                                        <p:cTn id="19" dur="500" fill="hold"/>
                                        <p:tgtEl>
                                          <p:spTgt spid="6151"/>
                                        </p:tgtEl>
                                        <p:attrNameLst>
                                          <p:attrName>ppt_x</p:attrName>
                                        </p:attrNameLst>
                                      </p:cBhvr>
                                      <p:tavLst>
                                        <p:tav tm="0">
                                          <p:val>
                                            <p:strVal val="0-#ppt_w/2"/>
                                          </p:val>
                                        </p:tav>
                                        <p:tav tm="100000">
                                          <p:val>
                                            <p:strVal val="#ppt_x"/>
                                          </p:val>
                                        </p:tav>
                                      </p:tavLst>
                                    </p:anim>
                                    <p:anim calcmode="lin" valueType="num">
                                      <p:cBhvr additive="base">
                                        <p:cTn id="20" dur="500" fill="hold"/>
                                        <p:tgtEl>
                                          <p:spTgt spid="61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1" grpId="0"/>
      <p:bldP spid="6152" grpId="0"/>
      <p:bldP spid="615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Text Box 5"/>
          <p:cNvSpPr txBox="1"/>
          <p:nvPr/>
        </p:nvSpPr>
        <p:spPr>
          <a:xfrm>
            <a:off x="1763713" y="476250"/>
            <a:ext cx="7995285" cy="645160"/>
          </a:xfrm>
          <a:prstGeom prst="rect">
            <a:avLst/>
          </a:prstGeom>
          <a:noFill/>
          <a:ln w="9525">
            <a:noFill/>
          </a:ln>
        </p:spPr>
        <p:txBody>
          <a:bodyPr wrap="none">
            <a:spAutoFit/>
          </a:bodyPr>
          <a:p>
            <a:pPr eaLnBrk="1" hangingPunct="1"/>
            <a:r>
              <a:rPr lang="zh-CN" altLang="en-US" sz="3600" b="1" dirty="0">
                <a:solidFill>
                  <a:srgbClr val="FF9966"/>
                </a:solidFill>
                <a:latin typeface="Tahoma" panose="020B0604030504040204" pitchFamily="34" charset="0"/>
              </a:rPr>
              <a:t>讨论：</a:t>
            </a:r>
            <a:r>
              <a:rPr lang="zh-CN" altLang="en-US" sz="2800" b="1" dirty="0">
                <a:latin typeface="Tahoma" panose="020B0604030504040204" pitchFamily="34" charset="0"/>
              </a:rPr>
              <a:t>普通灯泡用久了其玻璃壁为什么会发黑？</a:t>
            </a:r>
            <a:endParaRPr lang="zh-CN" altLang="en-US" sz="2800" b="1" dirty="0">
              <a:latin typeface="Tahoma" panose="020B0604030504040204" pitchFamily="34" charset="0"/>
            </a:endParaRPr>
          </a:p>
        </p:txBody>
      </p:sp>
      <p:pic>
        <p:nvPicPr>
          <p:cNvPr id="8195" name="Picture 17" descr="发黑的灯泡"/>
          <p:cNvPicPr>
            <a:picLocks noChangeAspect="1"/>
          </p:cNvPicPr>
          <p:nvPr>
            <p:ph sz="half" idx="1"/>
          </p:nvPr>
        </p:nvPicPr>
        <p:blipFill>
          <a:blip r:embed="rId1"/>
          <a:srcRect/>
          <a:stretch>
            <a:fillRect/>
          </a:stretch>
        </p:blipFill>
        <p:spPr>
          <a:xfrm>
            <a:off x="2830513" y="1390650"/>
            <a:ext cx="7010400" cy="502920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52228" name="Rectangle 1028"/>
          <p:cNvSpPr>
            <a:spLocks noChangeArrowheads="1"/>
          </p:cNvSpPr>
          <p:nvPr/>
        </p:nvSpPr>
        <p:spPr bwMode="auto">
          <a:xfrm>
            <a:off x="8915400" y="152400"/>
            <a:ext cx="1203960" cy="706755"/>
          </a:xfrm>
          <a:prstGeom prst="rect">
            <a:avLst/>
          </a:prstGeom>
          <a:noFill/>
          <a:ln>
            <a:noFill/>
          </a:ln>
          <a:effectLst/>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a:ln>
                  <a:noFill/>
                </a:ln>
                <a:solidFill>
                  <a:srgbClr val="000000"/>
                </a:solidFill>
                <a:effectLst>
                  <a:outerShdw blurRad="38100" dist="38100" dir="2700000" algn="tl">
                    <a:srgbClr val="FFFFFF"/>
                  </a:outerShdw>
                </a:effectLst>
                <a:uLnTx/>
                <a:uFillTx/>
                <a:latin typeface="Tahoma" panose="020B0604030504040204" pitchFamily="34" charset="0"/>
                <a:ea typeface="宋体" panose="02010600030101010101" pitchFamily="2" charset="-122"/>
                <a:cs typeface="+mn-cs"/>
              </a:rPr>
              <a:t>冰花</a:t>
            </a:r>
            <a:endParaRPr kumimoji="0" lang="zh-CN" altLang="en-US" sz="4000" b="1" i="0" u="none" strike="noStrike" kern="1200" cap="none" spc="0" normalizeH="0" baseline="0" noProof="0">
              <a:ln>
                <a:noFill/>
              </a:ln>
              <a:solidFill>
                <a:srgbClr val="000000"/>
              </a:solidFill>
              <a:effectLst>
                <a:outerShdw blurRad="38100" dist="38100" dir="2700000" algn="tl">
                  <a:srgbClr val="FFFFFF"/>
                </a:outerShdw>
              </a:effectLst>
              <a:uLnTx/>
              <a:uFillTx/>
              <a:latin typeface="Tahoma" panose="020B0604030504040204" pitchFamily="34" charset="0"/>
              <a:ea typeface="宋体" panose="02010600030101010101" pitchFamily="2" charset="-122"/>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2290" name="Picture 2" descr="雪3"/>
          <p:cNvPicPr>
            <a:picLocks noChangeAspect="1"/>
          </p:cNvPicPr>
          <p:nvPr/>
        </p:nvPicPr>
        <p:blipFill>
          <a:blip r:embed="rId1"/>
          <a:stretch>
            <a:fillRect/>
          </a:stretch>
        </p:blipFill>
        <p:spPr>
          <a:xfrm>
            <a:off x="1219200" y="-228600"/>
            <a:ext cx="9753600" cy="7315200"/>
          </a:xfrm>
          <a:prstGeom prst="rect">
            <a:avLst/>
          </a:prstGeom>
          <a:noFill/>
          <a:ln w="9525">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314" name="Picture 2" descr="树挂"/>
          <p:cNvPicPr>
            <a:picLocks noChangeAspect="1"/>
          </p:cNvPicPr>
          <p:nvPr/>
        </p:nvPicPr>
        <p:blipFill>
          <a:blip r:embed="rId1"/>
          <a:stretch>
            <a:fillRect/>
          </a:stretch>
        </p:blipFill>
        <p:spPr>
          <a:xfrm>
            <a:off x="1524000" y="0"/>
            <a:ext cx="8991600" cy="6705600"/>
          </a:xfrm>
          <a:prstGeom prst="rect">
            <a:avLst/>
          </a:prstGeom>
          <a:noFill/>
          <a:ln w="9525">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20" name="Text Box 4"/>
          <p:cNvSpPr txBox="1"/>
          <p:nvPr/>
        </p:nvSpPr>
        <p:spPr>
          <a:xfrm>
            <a:off x="3086100" y="404813"/>
            <a:ext cx="5889625" cy="706755"/>
          </a:xfrm>
          <a:prstGeom prst="rect">
            <a:avLst/>
          </a:prstGeom>
          <a:noFill/>
          <a:ln w="9525">
            <a:noFill/>
          </a:ln>
        </p:spPr>
        <p:txBody>
          <a:bodyPr>
            <a:spAutoFit/>
          </a:bodyPr>
          <a:p>
            <a:pPr eaLnBrk="1" hangingPunct="1"/>
            <a:r>
              <a:rPr lang="zh-CN" altLang="en-US" sz="4000" b="1" dirty="0">
                <a:solidFill>
                  <a:srgbClr val="FF9966"/>
                </a:solidFill>
                <a:latin typeface="Tahoma" panose="020B0604030504040204" pitchFamily="34" charset="0"/>
                <a:ea typeface="华文彩云" pitchFamily="2" charset="-122"/>
              </a:rPr>
              <a:t>云、雨、雪、雾、露、霜</a:t>
            </a:r>
            <a:endParaRPr lang="zh-CN" altLang="en-US" sz="4000" b="1" dirty="0">
              <a:solidFill>
                <a:srgbClr val="FF9966"/>
              </a:solidFill>
              <a:latin typeface="Tahoma" panose="020B0604030504040204" pitchFamily="34" charset="0"/>
              <a:ea typeface="华文彩云" pitchFamily="2" charset="-122"/>
            </a:endParaRPr>
          </a:p>
        </p:txBody>
      </p:sp>
      <p:grpSp>
        <p:nvGrpSpPr>
          <p:cNvPr id="2" name="Group 24"/>
          <p:cNvGrpSpPr/>
          <p:nvPr/>
        </p:nvGrpSpPr>
        <p:grpSpPr>
          <a:xfrm>
            <a:off x="1774825" y="1196975"/>
            <a:ext cx="2339975" cy="2391449"/>
            <a:chOff x="0" y="709"/>
            <a:chExt cx="1693" cy="1571"/>
          </a:xfrm>
        </p:grpSpPr>
        <p:pic>
          <p:nvPicPr>
            <p:cNvPr id="14355" name="Picture 5" descr="层积云"/>
            <p:cNvPicPr>
              <a:picLocks noChangeAspect="1"/>
            </p:cNvPicPr>
            <p:nvPr/>
          </p:nvPicPr>
          <p:blipFill>
            <a:blip r:embed="rId1"/>
            <a:stretch>
              <a:fillRect/>
            </a:stretch>
          </p:blipFill>
          <p:spPr>
            <a:xfrm>
              <a:off x="0" y="709"/>
              <a:ext cx="1693" cy="1248"/>
            </a:xfrm>
            <a:prstGeom prst="rect">
              <a:avLst/>
            </a:prstGeom>
            <a:noFill/>
            <a:ln w="9525">
              <a:noFill/>
            </a:ln>
          </p:spPr>
        </p:pic>
        <p:sp>
          <p:nvSpPr>
            <p:cNvPr id="14356" name="Text Box 18"/>
            <p:cNvSpPr txBox="1"/>
            <p:nvPr/>
          </p:nvSpPr>
          <p:spPr>
            <a:xfrm>
              <a:off x="418" y="1978"/>
              <a:ext cx="354" cy="302"/>
            </a:xfrm>
            <a:prstGeom prst="rect">
              <a:avLst/>
            </a:prstGeom>
            <a:noFill/>
            <a:ln w="9525">
              <a:noFill/>
            </a:ln>
          </p:spPr>
          <p:txBody>
            <a:bodyPr wrap="none">
              <a:spAutoFit/>
            </a:bodyPr>
            <a:p>
              <a:pPr eaLnBrk="1" hangingPunct="1"/>
              <a:r>
                <a:rPr lang="zh-CN" altLang="en-US" sz="2400" b="1" dirty="0">
                  <a:latin typeface="Tahoma" panose="020B0604030504040204" pitchFamily="34" charset="0"/>
                </a:rPr>
                <a:t>云</a:t>
              </a:r>
              <a:endParaRPr lang="zh-CN" altLang="en-US" sz="2400" b="1" dirty="0">
                <a:latin typeface="Tahoma" panose="020B0604030504040204" pitchFamily="34" charset="0"/>
              </a:endParaRPr>
            </a:p>
          </p:txBody>
        </p:sp>
      </p:grpSp>
      <p:grpSp>
        <p:nvGrpSpPr>
          <p:cNvPr id="3" name="Group 29"/>
          <p:cNvGrpSpPr/>
          <p:nvPr/>
        </p:nvGrpSpPr>
        <p:grpSpPr>
          <a:xfrm>
            <a:off x="8086725" y="3957638"/>
            <a:ext cx="2473325" cy="2658282"/>
            <a:chOff x="3969" y="2432"/>
            <a:chExt cx="1791" cy="1746"/>
          </a:xfrm>
        </p:grpSpPr>
        <p:pic>
          <p:nvPicPr>
            <p:cNvPr id="14353" name="Picture 13" descr="雨"/>
            <p:cNvPicPr>
              <a:picLocks noChangeAspect="1"/>
            </p:cNvPicPr>
            <p:nvPr/>
          </p:nvPicPr>
          <p:blipFill>
            <a:blip r:embed="rId2"/>
            <a:stretch>
              <a:fillRect/>
            </a:stretch>
          </p:blipFill>
          <p:spPr>
            <a:xfrm>
              <a:off x="3969" y="2432"/>
              <a:ext cx="1791" cy="1339"/>
            </a:xfrm>
            <a:prstGeom prst="rect">
              <a:avLst/>
            </a:prstGeom>
            <a:noFill/>
            <a:ln w="9525">
              <a:noFill/>
            </a:ln>
          </p:spPr>
        </p:pic>
        <p:sp>
          <p:nvSpPr>
            <p:cNvPr id="14354" name="Text Box 19"/>
            <p:cNvSpPr txBox="1"/>
            <p:nvPr/>
          </p:nvSpPr>
          <p:spPr>
            <a:xfrm>
              <a:off x="4682" y="3916"/>
              <a:ext cx="317" cy="262"/>
            </a:xfrm>
            <a:prstGeom prst="rect">
              <a:avLst/>
            </a:prstGeom>
            <a:noFill/>
            <a:ln w="9525">
              <a:noFill/>
            </a:ln>
          </p:spPr>
          <p:txBody>
            <a:bodyPr wrap="none">
              <a:spAutoFit/>
            </a:bodyPr>
            <a:p>
              <a:pPr eaLnBrk="1" hangingPunct="1"/>
              <a:r>
                <a:rPr lang="zh-CN" altLang="en-US" sz="2000" b="1" dirty="0">
                  <a:latin typeface="Tahoma" panose="020B0604030504040204" pitchFamily="34" charset="0"/>
                </a:rPr>
                <a:t>雨</a:t>
              </a:r>
              <a:endParaRPr lang="zh-CN" altLang="en-US" sz="2000" b="1" dirty="0">
                <a:latin typeface="Tahoma" panose="020B0604030504040204" pitchFamily="34" charset="0"/>
              </a:endParaRPr>
            </a:p>
          </p:txBody>
        </p:sp>
      </p:grpSp>
      <p:grpSp>
        <p:nvGrpSpPr>
          <p:cNvPr id="4" name="Group 28"/>
          <p:cNvGrpSpPr/>
          <p:nvPr/>
        </p:nvGrpSpPr>
        <p:grpSpPr>
          <a:xfrm>
            <a:off x="4702175" y="3729038"/>
            <a:ext cx="2757488" cy="2669268"/>
            <a:chOff x="1882" y="2432"/>
            <a:chExt cx="1996" cy="1753"/>
          </a:xfrm>
        </p:grpSpPr>
        <p:pic>
          <p:nvPicPr>
            <p:cNvPr id="14351" name="Picture 17" descr="露1"/>
            <p:cNvPicPr>
              <a:picLocks noChangeAspect="1"/>
            </p:cNvPicPr>
            <p:nvPr/>
          </p:nvPicPr>
          <p:blipFill>
            <a:blip r:embed="rId3"/>
            <a:stretch>
              <a:fillRect/>
            </a:stretch>
          </p:blipFill>
          <p:spPr>
            <a:xfrm>
              <a:off x="1882" y="2432"/>
              <a:ext cx="1996" cy="1444"/>
            </a:xfrm>
            <a:prstGeom prst="rect">
              <a:avLst/>
            </a:prstGeom>
            <a:noFill/>
            <a:ln w="9525">
              <a:noFill/>
            </a:ln>
          </p:spPr>
        </p:pic>
        <p:sp>
          <p:nvSpPr>
            <p:cNvPr id="14352" name="Text Box 20"/>
            <p:cNvSpPr txBox="1"/>
            <p:nvPr/>
          </p:nvSpPr>
          <p:spPr>
            <a:xfrm>
              <a:off x="2686" y="3883"/>
              <a:ext cx="354" cy="302"/>
            </a:xfrm>
            <a:prstGeom prst="rect">
              <a:avLst/>
            </a:prstGeom>
            <a:noFill/>
            <a:ln w="9525">
              <a:noFill/>
            </a:ln>
          </p:spPr>
          <p:txBody>
            <a:bodyPr wrap="none">
              <a:spAutoFit/>
            </a:bodyPr>
            <a:p>
              <a:pPr eaLnBrk="1" hangingPunct="1"/>
              <a:r>
                <a:rPr lang="zh-CN" altLang="en-US" sz="2400" b="1" dirty="0">
                  <a:latin typeface="Tahoma" panose="020B0604030504040204" pitchFamily="34" charset="0"/>
                </a:rPr>
                <a:t>露</a:t>
              </a:r>
              <a:endParaRPr lang="zh-CN" altLang="en-US" sz="2400" b="1" dirty="0">
                <a:latin typeface="Tahoma" panose="020B0604030504040204" pitchFamily="34" charset="0"/>
              </a:endParaRPr>
            </a:p>
          </p:txBody>
        </p:sp>
      </p:grpSp>
      <p:grpSp>
        <p:nvGrpSpPr>
          <p:cNvPr id="5" name="Group 26"/>
          <p:cNvGrpSpPr/>
          <p:nvPr/>
        </p:nvGrpSpPr>
        <p:grpSpPr>
          <a:xfrm>
            <a:off x="8080375" y="1196975"/>
            <a:ext cx="2479675" cy="2515410"/>
            <a:chOff x="3965" y="709"/>
            <a:chExt cx="1795" cy="1652"/>
          </a:xfrm>
        </p:grpSpPr>
        <p:pic>
          <p:nvPicPr>
            <p:cNvPr id="14349" name="Picture 7" descr="雾"/>
            <p:cNvPicPr>
              <a:picLocks noChangeAspect="1"/>
            </p:cNvPicPr>
            <p:nvPr/>
          </p:nvPicPr>
          <p:blipFill>
            <a:blip r:embed="rId4"/>
            <a:stretch>
              <a:fillRect/>
            </a:stretch>
          </p:blipFill>
          <p:spPr>
            <a:xfrm>
              <a:off x="3965" y="709"/>
              <a:ext cx="1795" cy="1361"/>
            </a:xfrm>
            <a:prstGeom prst="rect">
              <a:avLst/>
            </a:prstGeom>
            <a:noFill/>
            <a:ln w="9525">
              <a:noFill/>
            </a:ln>
          </p:spPr>
        </p:pic>
        <p:sp>
          <p:nvSpPr>
            <p:cNvPr id="14350" name="Text Box 21"/>
            <p:cNvSpPr txBox="1"/>
            <p:nvPr/>
          </p:nvSpPr>
          <p:spPr>
            <a:xfrm>
              <a:off x="4558" y="2099"/>
              <a:ext cx="317" cy="262"/>
            </a:xfrm>
            <a:prstGeom prst="rect">
              <a:avLst/>
            </a:prstGeom>
            <a:noFill/>
            <a:ln w="9525">
              <a:noFill/>
            </a:ln>
          </p:spPr>
          <p:txBody>
            <a:bodyPr wrap="none">
              <a:spAutoFit/>
            </a:bodyPr>
            <a:p>
              <a:pPr eaLnBrk="1" hangingPunct="1"/>
              <a:r>
                <a:rPr lang="zh-CN" altLang="en-US" sz="2000" b="1" dirty="0">
                  <a:latin typeface="Tahoma" panose="020B0604030504040204" pitchFamily="34" charset="0"/>
                </a:rPr>
                <a:t>雾</a:t>
              </a:r>
              <a:endParaRPr lang="zh-CN" altLang="en-US" sz="2000" b="1" dirty="0">
                <a:latin typeface="Tahoma" panose="020B0604030504040204" pitchFamily="34" charset="0"/>
              </a:endParaRPr>
            </a:p>
          </p:txBody>
        </p:sp>
      </p:grpSp>
      <p:grpSp>
        <p:nvGrpSpPr>
          <p:cNvPr id="6" name="Group 27"/>
          <p:cNvGrpSpPr/>
          <p:nvPr/>
        </p:nvGrpSpPr>
        <p:grpSpPr>
          <a:xfrm>
            <a:off x="1785938" y="3576638"/>
            <a:ext cx="2473325" cy="2739116"/>
            <a:chOff x="0" y="2432"/>
            <a:chExt cx="1791" cy="1799"/>
          </a:xfrm>
        </p:grpSpPr>
        <p:pic>
          <p:nvPicPr>
            <p:cNvPr id="14347" name="Picture 10" descr="雪"/>
            <p:cNvPicPr>
              <a:picLocks noChangeAspect="1"/>
            </p:cNvPicPr>
            <p:nvPr/>
          </p:nvPicPr>
          <p:blipFill>
            <a:blip r:embed="rId5"/>
            <a:stretch>
              <a:fillRect/>
            </a:stretch>
          </p:blipFill>
          <p:spPr>
            <a:xfrm>
              <a:off x="0" y="2432"/>
              <a:ext cx="1791" cy="1516"/>
            </a:xfrm>
            <a:prstGeom prst="rect">
              <a:avLst/>
            </a:prstGeom>
            <a:noFill/>
            <a:ln w="9525">
              <a:noFill/>
            </a:ln>
          </p:spPr>
        </p:pic>
        <p:sp>
          <p:nvSpPr>
            <p:cNvPr id="14348" name="Text Box 22"/>
            <p:cNvSpPr txBox="1"/>
            <p:nvPr/>
          </p:nvSpPr>
          <p:spPr>
            <a:xfrm>
              <a:off x="463" y="3929"/>
              <a:ext cx="354" cy="302"/>
            </a:xfrm>
            <a:prstGeom prst="rect">
              <a:avLst/>
            </a:prstGeom>
            <a:noFill/>
            <a:ln w="9525">
              <a:noFill/>
            </a:ln>
          </p:spPr>
          <p:txBody>
            <a:bodyPr wrap="none">
              <a:spAutoFit/>
            </a:bodyPr>
            <a:p>
              <a:pPr eaLnBrk="1" hangingPunct="1"/>
              <a:r>
                <a:rPr lang="zh-CN" altLang="en-US" sz="2400" b="1" dirty="0">
                  <a:latin typeface="Tahoma" panose="020B0604030504040204" pitchFamily="34" charset="0"/>
                </a:rPr>
                <a:t>雪</a:t>
              </a:r>
              <a:endParaRPr lang="zh-CN" altLang="en-US" sz="2400" b="1" dirty="0">
                <a:latin typeface="Tahoma" panose="020B0604030504040204" pitchFamily="34" charset="0"/>
              </a:endParaRPr>
            </a:p>
          </p:txBody>
        </p:sp>
      </p:grpSp>
      <p:grpSp>
        <p:nvGrpSpPr>
          <p:cNvPr id="7" name="Group 25"/>
          <p:cNvGrpSpPr/>
          <p:nvPr/>
        </p:nvGrpSpPr>
        <p:grpSpPr>
          <a:xfrm>
            <a:off x="4584700" y="1196975"/>
            <a:ext cx="2865438" cy="2461298"/>
            <a:chOff x="1746" y="709"/>
            <a:chExt cx="2074" cy="1617"/>
          </a:xfrm>
        </p:grpSpPr>
        <p:pic>
          <p:nvPicPr>
            <p:cNvPr id="14345" name="Picture 16" descr="霜1"/>
            <p:cNvPicPr>
              <a:picLocks noChangeAspect="1"/>
            </p:cNvPicPr>
            <p:nvPr/>
          </p:nvPicPr>
          <p:blipFill>
            <a:blip r:embed="rId6"/>
            <a:stretch>
              <a:fillRect/>
            </a:stretch>
          </p:blipFill>
          <p:spPr>
            <a:xfrm>
              <a:off x="1746" y="709"/>
              <a:ext cx="2074" cy="1315"/>
            </a:xfrm>
            <a:prstGeom prst="rect">
              <a:avLst/>
            </a:prstGeom>
            <a:noFill/>
            <a:ln w="9525">
              <a:noFill/>
            </a:ln>
          </p:spPr>
        </p:pic>
        <p:sp>
          <p:nvSpPr>
            <p:cNvPr id="14346" name="Text Box 23"/>
            <p:cNvSpPr txBox="1"/>
            <p:nvPr/>
          </p:nvSpPr>
          <p:spPr>
            <a:xfrm>
              <a:off x="2414" y="2024"/>
              <a:ext cx="354" cy="302"/>
            </a:xfrm>
            <a:prstGeom prst="rect">
              <a:avLst/>
            </a:prstGeom>
            <a:noFill/>
            <a:ln w="9525">
              <a:noFill/>
            </a:ln>
          </p:spPr>
          <p:txBody>
            <a:bodyPr wrap="none">
              <a:spAutoFit/>
            </a:bodyPr>
            <a:p>
              <a:pPr eaLnBrk="1" hangingPunct="1"/>
              <a:r>
                <a:rPr lang="zh-CN" altLang="en-US" sz="2400" b="1" dirty="0">
                  <a:latin typeface="Tahoma" panose="020B0604030504040204" pitchFamily="34" charset="0"/>
                </a:rPr>
                <a:t>霜</a:t>
              </a:r>
              <a:endParaRPr lang="zh-CN" altLang="en-US" sz="2400" b="1" dirty="0">
                <a:latin typeface="Tahoma" panose="020B060403050404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circle(in)">
                                      <p:cBhvr>
                                        <p:cTn id="7" dur="1000"/>
                                        <p:tgtEl>
                                          <p:spTgt spid="9220"/>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iterate type="lt">
                                    <p:tmPct val="5000"/>
                                  </p:iterate>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000000"/>
                                          </p:val>
                                        </p:tav>
                                        <p:tav tm="100000">
                                          <p:val>
                                            <p:strVal val="#ppt_w"/>
                                          </p:val>
                                        </p:tav>
                                      </p:tavLst>
                                    </p:anim>
                                    <p:anim calcmode="lin" valueType="num">
                                      <p:cBhvr>
                                        <p:cTn id="13" dur="1000" fill="hold"/>
                                        <p:tgtEl>
                                          <p:spTgt spid="2"/>
                                        </p:tgtEl>
                                        <p:attrNameLst>
                                          <p:attrName>ppt_h</p:attrName>
                                        </p:attrNameLst>
                                      </p:cBhvr>
                                      <p:tavLst>
                                        <p:tav tm="0">
                                          <p:val>
                                            <p:fltVal val="0.000000"/>
                                          </p:val>
                                        </p:tav>
                                        <p:tav tm="100000">
                                          <p:val>
                                            <p:strVal val="#ppt_h"/>
                                          </p:val>
                                        </p:tav>
                                      </p:tavLst>
                                    </p:anim>
                                    <p:anim calcmode="lin" valueType="num">
                                      <p:cBhvr>
                                        <p:cTn id="14" dur="1000" fill="hold"/>
                                        <p:tgtEl>
                                          <p:spTgt spid="2"/>
                                        </p:tgtEl>
                                        <p:attrNameLst>
                                          <p:attrName>style.rotation</p:attrName>
                                        </p:attrNameLst>
                                      </p:cBhvr>
                                      <p:tavLst>
                                        <p:tav tm="0">
                                          <p:val>
                                            <p:fltVal val="90.000000"/>
                                          </p:val>
                                        </p:tav>
                                        <p:tav tm="100000">
                                          <p:val>
                                            <p:fltVal val="0.000000"/>
                                          </p:val>
                                        </p:tav>
                                      </p:tavLst>
                                    </p:anim>
                                    <p:animEffect transition="in" filter="fade">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strips(downLeft)">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strips(downLeft)">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strips(downLeft)">
                                      <p:cBhvr>
                                        <p:cTn id="30" dur="5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12"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strips(downLeft)">
                                      <p:cBhvr>
                                        <p:cTn id="35" dur="500"/>
                                        <p:tgtEl>
                                          <p:spTgt spid="4"/>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checkerboard(across)">
                                      <p:cBhvr>
                                        <p:cTn id="4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ZTM4ODYzZGU4ZTcwYTAyYmRmMWE5ZTYyZjI3YWYyZGE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诗情画意">
  <a:themeElements>
    <a:clrScheme name="诗情画意 1">
      <a:dk1>
        <a:srgbClr val="007A77"/>
      </a:dk1>
      <a:lt1>
        <a:srgbClr val="FFFFFF"/>
      </a:lt1>
      <a:dk2>
        <a:srgbClr val="003399"/>
      </a:dk2>
      <a:lt2>
        <a:srgbClr val="C0C0C0"/>
      </a:lt2>
      <a:accent1>
        <a:srgbClr val="EBF7FF"/>
      </a:accent1>
      <a:accent2>
        <a:srgbClr val="3366FF"/>
      </a:accent2>
      <a:accent3>
        <a:srgbClr val="FFFFFF"/>
      </a:accent3>
      <a:accent4>
        <a:srgbClr val="006765"/>
      </a:accent4>
      <a:accent5>
        <a:srgbClr val="F3FAFF"/>
      </a:accent5>
      <a:accent6>
        <a:srgbClr val="2D5CE7"/>
      </a:accent6>
      <a:hlink>
        <a:srgbClr val="DC5900"/>
      </a:hlink>
      <a:folHlink>
        <a:srgbClr val="7979A5"/>
      </a:folHlink>
    </a:clrScheme>
    <a:fontScheme name="诗情画意">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诗情画意 1">
        <a:dk1>
          <a:srgbClr val="007A77"/>
        </a:dk1>
        <a:lt1>
          <a:srgbClr val="FFFFFF"/>
        </a:lt1>
        <a:dk2>
          <a:srgbClr val="003399"/>
        </a:dk2>
        <a:lt2>
          <a:srgbClr val="C0C0C0"/>
        </a:lt2>
        <a:accent1>
          <a:srgbClr val="EBF7FF"/>
        </a:accent1>
        <a:accent2>
          <a:srgbClr val="3366FF"/>
        </a:accent2>
        <a:accent3>
          <a:srgbClr val="FFFFFF"/>
        </a:accent3>
        <a:accent4>
          <a:srgbClr val="006765"/>
        </a:accent4>
        <a:accent5>
          <a:srgbClr val="F3FAFF"/>
        </a:accent5>
        <a:accent6>
          <a:srgbClr val="2D5CE7"/>
        </a:accent6>
        <a:hlink>
          <a:srgbClr val="DC5900"/>
        </a:hlink>
        <a:folHlink>
          <a:srgbClr val="7979A5"/>
        </a:folHlink>
      </a:clrScheme>
      <a:clrMap bg1="lt1" tx1="dk1" bg2="lt2" tx2="dk2" accent1="accent1" accent2="accent2" accent3="accent3" accent4="accent4" accent5="accent5" accent6="accent6" hlink="hlink" folHlink="folHlink"/>
    </a:extraClrScheme>
    <a:extraClrScheme>
      <a:clrScheme name="诗情画意 2">
        <a:dk1>
          <a:srgbClr val="005FBE"/>
        </a:dk1>
        <a:lt1>
          <a:srgbClr val="FFFFDD"/>
        </a:lt1>
        <a:dk2>
          <a:srgbClr val="2C5884"/>
        </a:dk2>
        <a:lt2>
          <a:srgbClr val="C0C0C0"/>
        </a:lt2>
        <a:accent1>
          <a:srgbClr val="E9F7FF"/>
        </a:accent1>
        <a:accent2>
          <a:srgbClr val="F89400"/>
        </a:accent2>
        <a:accent3>
          <a:srgbClr val="FFFFEB"/>
        </a:accent3>
        <a:accent4>
          <a:srgbClr val="0050A2"/>
        </a:accent4>
        <a:accent5>
          <a:srgbClr val="F2FAFF"/>
        </a:accent5>
        <a:accent6>
          <a:srgbClr val="E18600"/>
        </a:accent6>
        <a:hlink>
          <a:srgbClr val="B20048"/>
        </a:hlink>
        <a:folHlink>
          <a:srgbClr val="008080"/>
        </a:folHlink>
      </a:clrScheme>
      <a:clrMap bg1="lt1" tx1="dk1" bg2="lt2" tx2="dk2" accent1="accent1" accent2="accent2" accent3="accent3" accent4="accent4" accent5="accent5" accent6="accent6" hlink="hlink" folHlink="folHlink"/>
    </a:extraClrScheme>
    <a:extraClrScheme>
      <a:clrScheme name="诗情画意 3">
        <a:dk1>
          <a:srgbClr val="5D5D8B"/>
        </a:dk1>
        <a:lt1>
          <a:srgbClr val="DAEADE"/>
        </a:lt1>
        <a:dk2>
          <a:srgbClr val="A25269"/>
        </a:dk2>
        <a:lt2>
          <a:srgbClr val="C0C0C0"/>
        </a:lt2>
        <a:accent1>
          <a:srgbClr val="FFFFDD"/>
        </a:accent1>
        <a:accent2>
          <a:srgbClr val="3399FF"/>
        </a:accent2>
        <a:accent3>
          <a:srgbClr val="EAF3EC"/>
        </a:accent3>
        <a:accent4>
          <a:srgbClr val="4E4E76"/>
        </a:accent4>
        <a:accent5>
          <a:srgbClr val="FFFFEB"/>
        </a:accent5>
        <a:accent6>
          <a:srgbClr val="2D8AE7"/>
        </a:accent6>
        <a:hlink>
          <a:srgbClr val="336699"/>
        </a:hlink>
        <a:folHlink>
          <a:srgbClr val="F08F00"/>
        </a:folHlink>
      </a:clrScheme>
      <a:clrMap bg1="lt1" tx1="dk1" bg2="lt2" tx2="dk2" accent1="accent1" accent2="accent2" accent3="accent3" accent4="accent4" accent5="accent5" accent6="accent6" hlink="hlink" folHlink="folHlink"/>
    </a:extraClrScheme>
    <a:extraClrScheme>
      <a:clrScheme name="诗情画意 4">
        <a:dk1>
          <a:srgbClr val="006666"/>
        </a:dk1>
        <a:lt1>
          <a:srgbClr val="CCECFF"/>
        </a:lt1>
        <a:dk2>
          <a:srgbClr val="336699"/>
        </a:dk2>
        <a:lt2>
          <a:srgbClr val="C0C0C0"/>
        </a:lt2>
        <a:accent1>
          <a:srgbClr val="FFFFCC"/>
        </a:accent1>
        <a:accent2>
          <a:srgbClr val="FF6600"/>
        </a:accent2>
        <a:accent3>
          <a:srgbClr val="E2F4FF"/>
        </a:accent3>
        <a:accent4>
          <a:srgbClr val="005656"/>
        </a:accent4>
        <a:accent5>
          <a:srgbClr val="FFFFE2"/>
        </a:accent5>
        <a:accent6>
          <a:srgbClr val="E75C00"/>
        </a:accent6>
        <a:hlink>
          <a:srgbClr val="0066FF"/>
        </a:hlink>
        <a:folHlink>
          <a:srgbClr val="BE547F"/>
        </a:folHlink>
      </a:clrScheme>
      <a:clrMap bg1="lt1" tx1="dk1" bg2="lt2" tx2="dk2" accent1="accent1" accent2="accent2" accent3="accent3" accent4="accent4" accent5="accent5" accent6="accent6" hlink="hlink" folHlink="folHlink"/>
    </a:extraClrScheme>
    <a:extraClrScheme>
      <a:clrScheme name="诗情画意 5">
        <a:dk1>
          <a:srgbClr val="0033CC"/>
        </a:dk1>
        <a:lt1>
          <a:srgbClr val="FFE9E9"/>
        </a:lt1>
        <a:dk2>
          <a:srgbClr val="000000"/>
        </a:dk2>
        <a:lt2>
          <a:srgbClr val="C0C0C0"/>
        </a:lt2>
        <a:accent1>
          <a:srgbClr val="D5E5DB"/>
        </a:accent1>
        <a:accent2>
          <a:srgbClr val="3366FF"/>
        </a:accent2>
        <a:accent3>
          <a:srgbClr val="FFF2F2"/>
        </a:accent3>
        <a:accent4>
          <a:srgbClr val="002AAE"/>
        </a:accent4>
        <a:accent5>
          <a:srgbClr val="E7F0EA"/>
        </a:accent5>
        <a:accent6>
          <a:srgbClr val="2D5CE7"/>
        </a:accent6>
        <a:hlink>
          <a:srgbClr val="FF9900"/>
        </a:hlink>
        <a:folHlink>
          <a:srgbClr val="008080"/>
        </a:folHlink>
      </a:clrScheme>
      <a:clrMap bg1="lt1" tx1="dk1" bg2="lt2" tx2="dk2" accent1="accent1" accent2="accent2" accent3="accent3" accent4="accent4" accent5="accent5" accent6="accent6" hlink="hlink" folHlink="folHlink"/>
    </a:extraClrScheme>
    <a:extraClrScheme>
      <a:clrScheme name="诗情画意 6">
        <a:dk1>
          <a:srgbClr val="336699"/>
        </a:dk1>
        <a:lt1>
          <a:srgbClr val="F4E9E0"/>
        </a:lt1>
        <a:dk2>
          <a:srgbClr val="DC5900"/>
        </a:dk2>
        <a:lt2>
          <a:srgbClr val="C0C0C0"/>
        </a:lt2>
        <a:accent1>
          <a:srgbClr val="E4E4E4"/>
        </a:accent1>
        <a:accent2>
          <a:srgbClr val="3399FF"/>
        </a:accent2>
        <a:accent3>
          <a:srgbClr val="F8F2ED"/>
        </a:accent3>
        <a:accent4>
          <a:srgbClr val="2A5682"/>
        </a:accent4>
        <a:accent5>
          <a:srgbClr val="EFEFEF"/>
        </a:accent5>
        <a:accent6>
          <a:srgbClr val="2D8AE7"/>
        </a:accent6>
        <a:hlink>
          <a:srgbClr val="CC0066"/>
        </a:hlink>
        <a:folHlink>
          <a:srgbClr val="008080"/>
        </a:folHlink>
      </a:clrScheme>
      <a:clrMap bg1="lt1" tx1="dk1" bg2="lt2" tx2="dk2" accent1="accent1" accent2="accent2" accent3="accent3" accent4="accent4" accent5="accent5" accent6="accent6" hlink="hlink" folHlink="folHlink"/>
    </a:extraClrScheme>
    <a:extraClrScheme>
      <a:clrScheme name="诗情画意 7">
        <a:dk1>
          <a:srgbClr val="CC3300"/>
        </a:dk1>
        <a:lt1>
          <a:srgbClr val="E5E5FF"/>
        </a:lt1>
        <a:dk2>
          <a:srgbClr val="565680"/>
        </a:dk2>
        <a:lt2>
          <a:srgbClr val="C0C0C0"/>
        </a:lt2>
        <a:accent1>
          <a:srgbClr val="E6E4EC"/>
        </a:accent1>
        <a:accent2>
          <a:srgbClr val="0066CC"/>
        </a:accent2>
        <a:accent3>
          <a:srgbClr val="F0F0FF"/>
        </a:accent3>
        <a:accent4>
          <a:srgbClr val="AE2A00"/>
        </a:accent4>
        <a:accent5>
          <a:srgbClr val="F0EFF4"/>
        </a:accent5>
        <a:accent6>
          <a:srgbClr val="005CB9"/>
        </a:accent6>
        <a:hlink>
          <a:srgbClr val="008080"/>
        </a:hlink>
        <a:folHlink>
          <a:srgbClr val="7B7BA7"/>
        </a:folHlink>
      </a:clrScheme>
      <a:clrMap bg1="lt1" tx1="dk1" bg2="lt2" tx2="dk2" accent1="accent1" accent2="accent2" accent3="accent3" accent4="accent4" accent5="accent5" accent6="accent6" hlink="hlink" folHlink="folHlink"/>
    </a:extraClrScheme>
    <a:extraClrScheme>
      <a:clrScheme name="诗情画意 8">
        <a:dk1>
          <a:srgbClr val="000099"/>
        </a:dk1>
        <a:lt1>
          <a:srgbClr val="FFE2C5"/>
        </a:lt1>
        <a:dk2>
          <a:srgbClr val="007D7A"/>
        </a:dk2>
        <a:lt2>
          <a:srgbClr val="C0C0C0"/>
        </a:lt2>
        <a:accent1>
          <a:srgbClr val="EAEAEA"/>
        </a:accent1>
        <a:accent2>
          <a:srgbClr val="B26EB4"/>
        </a:accent2>
        <a:accent3>
          <a:srgbClr val="FFEEDF"/>
        </a:accent3>
        <a:accent4>
          <a:srgbClr val="000082"/>
        </a:accent4>
        <a:accent5>
          <a:srgbClr val="F3F3F3"/>
        </a:accent5>
        <a:accent6>
          <a:srgbClr val="A163A3"/>
        </a:accent6>
        <a:hlink>
          <a:srgbClr val="CC3300"/>
        </a:hlink>
        <a:folHlink>
          <a:srgbClr val="0088E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cean">
  <a:themeElements>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2_Ocean">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Ocean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Ocean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Ocean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Ocean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Ocean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Ocean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1598</Words>
  <Application>WPS 演示</Application>
  <PresentationFormat>宽屏</PresentationFormat>
  <Paragraphs>136</Paragraphs>
  <Slides>23</Slides>
  <Notes>4</Notes>
  <HiddenSlides>0</HiddenSlides>
  <MMClips>0</MMClips>
  <ScaleCrop>false</ScaleCrop>
  <HeadingPairs>
    <vt:vector size="6" baseType="variant">
      <vt:variant>
        <vt:lpstr>已用的字体</vt:lpstr>
      </vt:variant>
      <vt:variant>
        <vt:i4>12</vt:i4>
      </vt:variant>
      <vt:variant>
        <vt:lpstr>主题</vt:lpstr>
      </vt:variant>
      <vt:variant>
        <vt:i4>3</vt:i4>
      </vt:variant>
      <vt:variant>
        <vt:lpstr>幻灯片标题</vt:lpstr>
      </vt:variant>
      <vt:variant>
        <vt:i4>23</vt:i4>
      </vt:variant>
    </vt:vector>
  </HeadingPairs>
  <TitlesOfParts>
    <vt:vector size="38" baseType="lpstr">
      <vt:lpstr>Arial</vt:lpstr>
      <vt:lpstr>宋体</vt:lpstr>
      <vt:lpstr>Wingdings</vt:lpstr>
      <vt:lpstr>Wingdings</vt:lpstr>
      <vt:lpstr>Arial Unicode MS</vt:lpstr>
      <vt:lpstr>微软雅黑</vt:lpstr>
      <vt:lpstr>Calibri</vt:lpstr>
      <vt:lpstr>Tahoma</vt:lpstr>
      <vt:lpstr>华文彩云</vt:lpstr>
      <vt:lpstr>楷体_GB2312</vt:lpstr>
      <vt:lpstr>永中楷体</vt:lpstr>
      <vt:lpstr>Times New Roman</vt:lpstr>
      <vt:lpstr>Office 主题​​</vt:lpstr>
      <vt:lpstr>诗情画意</vt:lpstr>
      <vt:lpstr>2_Ocean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雾和云的情况相同，都是水蒸气在空气中遇冷液化成为小水珠，这些小水珠悬浮在空气中，在地面附近称为雾，在高空处则称为云，因此雾和云都是水蒸气液化现象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Administrator</dc:creator>
  <cp:lastModifiedBy>Administrator</cp:lastModifiedBy>
  <cp:revision>150</cp:revision>
  <dcterms:created xsi:type="dcterms:W3CDTF">2019-06-19T02:08:00Z</dcterms:created>
  <dcterms:modified xsi:type="dcterms:W3CDTF">2022-07-27T01:06:53Z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2052-11.1.0.11875</vt:lpwstr>
  </property>
  <property fmtid="{D5CDD505-2E9C-101B-9397-08002B2CF9AE}" pid="3" name="ICV">
    <vt:lpwstr>665B0452136641D3B2BB5FDF522C2EB7</vt:lpwstr>
  </property>
</Properties>
</file>