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  <p:sldMasterId id="2147483768" r:id="rId12"/>
    <p:sldMasterId id="2147483780" r:id="rId13"/>
    <p:sldMasterId id="2147483792" r:id="rId14"/>
    <p:sldMasterId id="2147483804" r:id="rId15"/>
  </p:sldMasterIdLst>
  <p:notesMasterIdLst>
    <p:notesMasterId r:id="rId17"/>
  </p:notesMasterIdLst>
  <p:sldIdLst>
    <p:sldId id="256" r:id="rId16"/>
    <p:sldId id="257" r:id="rId18"/>
    <p:sldId id="258" r:id="rId19"/>
    <p:sldId id="259" r:id="rId20"/>
    <p:sldId id="260" r:id="rId21"/>
    <p:sldId id="261" r:id="rId22"/>
    <p:sldId id="262" r:id="rId23"/>
    <p:sldId id="263" r:id="rId24"/>
    <p:sldId id="264" r:id="rId25"/>
    <p:sldId id="265" r:id="rId26"/>
    <p:sldId id="266" r:id="rId27"/>
    <p:sldId id="267" r:id="rId28"/>
    <p:sldId id="268" r:id="rId29"/>
    <p:sldId id="269" r:id="rId30"/>
    <p:sldId id="270" r:id="rId31"/>
    <p:sldId id="271" r:id="rId32"/>
    <p:sldId id="272" r:id="rId33"/>
    <p:sldId id="273" r:id="rId34"/>
    <p:sldId id="274" r:id="rId35"/>
    <p:sldId id="275" r:id="rId36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0" Type="http://schemas.openxmlformats.org/officeDocument/2006/relationships/tags" Target="tags/tag63.xml"/><Relationship Id="rId4" Type="http://schemas.openxmlformats.org/officeDocument/2006/relationships/slideMaster" Target="slideMasters/slideMaster3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20.xml"/><Relationship Id="rId35" Type="http://schemas.openxmlformats.org/officeDocument/2006/relationships/slide" Target="slides/slide19.xml"/><Relationship Id="rId34" Type="http://schemas.openxmlformats.org/officeDocument/2006/relationships/slide" Target="slides/slide18.xml"/><Relationship Id="rId33" Type="http://schemas.openxmlformats.org/officeDocument/2006/relationships/slide" Target="slides/slide17.xml"/><Relationship Id="rId32" Type="http://schemas.openxmlformats.org/officeDocument/2006/relationships/slide" Target="slides/slide16.xml"/><Relationship Id="rId31" Type="http://schemas.openxmlformats.org/officeDocument/2006/relationships/slide" Target="slides/slide15.xml"/><Relationship Id="rId30" Type="http://schemas.openxmlformats.org/officeDocument/2006/relationships/slide" Target="slides/slide14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3.xml"/><Relationship Id="rId28" Type="http://schemas.openxmlformats.org/officeDocument/2006/relationships/slide" Target="slides/slide12.xml"/><Relationship Id="rId27" Type="http://schemas.openxmlformats.org/officeDocument/2006/relationships/slide" Target="slides/slide11.xml"/><Relationship Id="rId26" Type="http://schemas.openxmlformats.org/officeDocument/2006/relationships/slide" Target="slides/slide10.xml"/><Relationship Id="rId25" Type="http://schemas.openxmlformats.org/officeDocument/2006/relationships/slide" Target="slides/slide9.xml"/><Relationship Id="rId24" Type="http://schemas.openxmlformats.org/officeDocument/2006/relationships/slide" Target="slides/slide8.xml"/><Relationship Id="rId23" Type="http://schemas.openxmlformats.org/officeDocument/2006/relationships/slide" Target="slides/slide7.xml"/><Relationship Id="rId22" Type="http://schemas.openxmlformats.org/officeDocument/2006/relationships/slide" Target="slides/slide6.xml"/><Relationship Id="rId21" Type="http://schemas.openxmlformats.org/officeDocument/2006/relationships/slide" Target="slides/slide5.xml"/><Relationship Id="rId20" Type="http://schemas.openxmlformats.org/officeDocument/2006/relationships/slide" Target="slides/slide4.xml"/><Relationship Id="rId2" Type="http://schemas.openxmlformats.org/officeDocument/2006/relationships/theme" Target="theme/theme1.xml"/><Relationship Id="rId19" Type="http://schemas.openxmlformats.org/officeDocument/2006/relationships/slide" Target="slides/slide3.xml"/><Relationship Id="rId18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.xml"/><Relationship Id="rId15" Type="http://schemas.openxmlformats.org/officeDocument/2006/relationships/slideMaster" Target="slideMasters/slideMaster14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2"/>
          <p:cNvGrpSpPr/>
          <p:nvPr/>
        </p:nvGrpSpPr>
        <p:grpSpPr>
          <a:xfrm>
            <a:off x="2779184" y="296863"/>
            <a:ext cx="9097433" cy="5353050"/>
            <a:chOff x="1313" y="187"/>
            <a:chExt cx="4298" cy="3372"/>
          </a:xfrm>
        </p:grpSpPr>
        <p:grpSp>
          <p:nvGrpSpPr>
            <p:cNvPr id="20489" name="Group 3"/>
            <p:cNvGrpSpPr/>
            <p:nvPr/>
          </p:nvGrpSpPr>
          <p:grpSpPr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273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4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490" name="Group 6"/>
            <p:cNvGrpSpPr/>
            <p:nvPr/>
          </p:nvGrpSpPr>
          <p:grpSpPr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20506" name="Group 7"/>
              <p:cNvGrpSpPr/>
              <p:nvPr/>
            </p:nvGrpSpPr>
            <p:grpSpPr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20517" name="Group 8"/>
                <p:cNvGrpSpPr/>
                <p:nvPr/>
              </p:nvGrpSpPr>
              <p:grpSpPr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271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5"/>
                    <a:ext cx="2920" cy="215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272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20518" name="Group 11"/>
                <p:cNvGrpSpPr/>
                <p:nvPr/>
              </p:nvGrpSpPr>
              <p:grpSpPr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20519" name="Group 12"/>
                  <p:cNvGrpSpPr/>
                  <p:nvPr/>
                </p:nvGrpSpPr>
                <p:grpSpPr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20615" name="Freeform 13"/>
                    <p:cNvSpPr/>
                    <p:nvPr/>
                  </p:nvSpPr>
                  <p:spPr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19"/>
                        </a:cxn>
                        <a:cxn ang="0">
                          <a:pos x="216" y="40"/>
                        </a:cxn>
                        <a:cxn ang="0">
                          <a:pos x="444" y="6"/>
                        </a:cxn>
                        <a:cxn ang="0">
                          <a:pos x="684" y="6"/>
                        </a:cxn>
                        <a:cxn ang="0">
                          <a:pos x="681" y="25"/>
                        </a:cxn>
                        <a:cxn ang="0">
                          <a:pos x="442" y="25"/>
                        </a:cxn>
                        <a:cxn ang="0">
                          <a:pos x="164" y="69"/>
                        </a:cxn>
                        <a:cxn ang="0">
                          <a:pos x="0" y="11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616" name="Freeform 14"/>
                    <p:cNvSpPr/>
                    <p:nvPr/>
                  </p:nvSpPr>
                  <p:spPr>
                    <a:xfrm rot="2711884">
                      <a:off x="4021" y="3149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2"/>
                        </a:cxn>
                        <a:cxn ang="0">
                          <a:pos x="70" y="14"/>
                        </a:cxn>
                        <a:cxn ang="0">
                          <a:pos x="165" y="48"/>
                        </a:cxn>
                        <a:cxn ang="0">
                          <a:pos x="230" y="103"/>
                        </a:cxn>
                        <a:cxn ang="0">
                          <a:pos x="251" y="145"/>
                        </a:cxn>
                        <a:cxn ang="0">
                          <a:pos x="242" y="187"/>
                        </a:cxn>
                        <a:cxn ang="0">
                          <a:pos x="227" y="151"/>
                        </a:cxn>
                        <a:cxn ang="0">
                          <a:pos x="199" y="108"/>
                        </a:cxn>
                        <a:cxn ang="0">
                          <a:pos x="158" y="70"/>
                        </a:cxn>
                        <a:cxn ang="0">
                          <a:pos x="83" y="36"/>
                        </a:cxn>
                        <a:cxn ang="0">
                          <a:pos x="0" y="18"/>
                        </a:cxn>
                        <a:cxn ang="0">
                          <a:pos x="1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20" name="Group 15"/>
                  <p:cNvGrpSpPr/>
                  <p:nvPr/>
                </p:nvGrpSpPr>
                <p:grpSpPr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20613" name="Freeform 16"/>
                    <p:cNvSpPr/>
                    <p:nvPr/>
                  </p:nvSpPr>
                  <p:spPr>
                    <a:xfrm rot="2104081">
                      <a:off x="2864" y="2019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65"/>
                        </a:cxn>
                        <a:cxn ang="0">
                          <a:pos x="252" y="55"/>
                        </a:cxn>
                        <a:cxn ang="0">
                          <a:pos x="518" y="8"/>
                        </a:cxn>
                        <a:cxn ang="0">
                          <a:pos x="798" y="8"/>
                        </a:cxn>
                        <a:cxn ang="0">
                          <a:pos x="792" y="34"/>
                        </a:cxn>
                        <a:cxn ang="0">
                          <a:pos x="514" y="34"/>
                        </a:cxn>
                        <a:cxn ang="0">
                          <a:pos x="191" y="95"/>
                        </a:cxn>
                        <a:cxn ang="0">
                          <a:pos x="0" y="165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614" name="Freeform 17"/>
                    <p:cNvSpPr/>
                    <p:nvPr/>
                  </p:nvSpPr>
                  <p:spPr>
                    <a:xfrm rot="2104081">
                      <a:off x="4353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3"/>
                        </a:cxn>
                        <a:cxn ang="0">
                          <a:pos x="81" y="19"/>
                        </a:cxn>
                        <a:cxn ang="0">
                          <a:pos x="193" y="65"/>
                        </a:cxn>
                        <a:cxn ang="0">
                          <a:pos x="269" y="141"/>
                        </a:cxn>
                        <a:cxn ang="0">
                          <a:pos x="293" y="199"/>
                        </a:cxn>
                        <a:cxn ang="0">
                          <a:pos x="282" y="257"/>
                        </a:cxn>
                        <a:cxn ang="0">
                          <a:pos x="265" y="207"/>
                        </a:cxn>
                        <a:cxn ang="0">
                          <a:pos x="232" y="149"/>
                        </a:cxn>
                        <a:cxn ang="0">
                          <a:pos x="185" y="97"/>
                        </a:cxn>
                        <a:cxn ang="0">
                          <a:pos x="97" y="50"/>
                        </a:cxn>
                        <a:cxn ang="0">
                          <a:pos x="0" y="25"/>
                        </a:cxn>
                        <a:cxn ang="0">
                          <a:pos x="1" y="3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21" name="Group 18"/>
                  <p:cNvGrpSpPr/>
                  <p:nvPr/>
                </p:nvGrpSpPr>
                <p:grpSpPr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20611" name="Freeform 19"/>
                    <p:cNvSpPr/>
                    <p:nvPr/>
                  </p:nvSpPr>
                  <p:spPr>
                    <a:xfrm rot="1582915">
                      <a:off x="2897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10"/>
                        </a:cxn>
                        <a:cxn ang="0">
                          <a:pos x="221" y="37"/>
                        </a:cxn>
                        <a:cxn ang="0">
                          <a:pos x="454" y="5"/>
                        </a:cxn>
                        <a:cxn ang="0">
                          <a:pos x="699" y="5"/>
                        </a:cxn>
                        <a:cxn ang="0">
                          <a:pos x="695" y="22"/>
                        </a:cxn>
                        <a:cxn ang="0">
                          <a:pos x="450" y="22"/>
                        </a:cxn>
                        <a:cxn ang="0">
                          <a:pos x="167" y="64"/>
                        </a:cxn>
                        <a:cxn ang="0">
                          <a:pos x="0" y="110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612" name="Freeform 20"/>
                    <p:cNvSpPr/>
                    <p:nvPr/>
                  </p:nvSpPr>
                  <p:spPr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2"/>
                        </a:cxn>
                        <a:cxn ang="0">
                          <a:pos x="71" y="12"/>
                        </a:cxn>
                        <a:cxn ang="0">
                          <a:pos x="169" y="43"/>
                        </a:cxn>
                        <a:cxn ang="0">
                          <a:pos x="236" y="94"/>
                        </a:cxn>
                        <a:cxn ang="0">
                          <a:pos x="257" y="132"/>
                        </a:cxn>
                        <a:cxn ang="0">
                          <a:pos x="247" y="172"/>
                        </a:cxn>
                        <a:cxn ang="0">
                          <a:pos x="232" y="138"/>
                        </a:cxn>
                        <a:cxn ang="0">
                          <a:pos x="203" y="99"/>
                        </a:cxn>
                        <a:cxn ang="0">
                          <a:pos x="162" y="64"/>
                        </a:cxn>
                        <a:cxn ang="0">
                          <a:pos x="85" y="33"/>
                        </a:cxn>
                        <a:cxn ang="0">
                          <a:pos x="0" y="17"/>
                        </a:cxn>
                        <a:cxn ang="0">
                          <a:pos x="1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22" name="Group 21"/>
                  <p:cNvGrpSpPr/>
                  <p:nvPr/>
                </p:nvGrpSpPr>
                <p:grpSpPr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20609" name="Freeform 22"/>
                    <p:cNvSpPr/>
                    <p:nvPr/>
                  </p:nvSpPr>
                  <p:spPr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48"/>
                        </a:cxn>
                        <a:cxn ang="0">
                          <a:pos x="199" y="49"/>
                        </a:cxn>
                        <a:cxn ang="0">
                          <a:pos x="409" y="7"/>
                        </a:cxn>
                        <a:cxn ang="0">
                          <a:pos x="630" y="7"/>
                        </a:cxn>
                        <a:cxn ang="0">
                          <a:pos x="626" y="30"/>
                        </a:cxn>
                        <a:cxn ang="0">
                          <a:pos x="406" y="30"/>
                        </a:cxn>
                        <a:cxn ang="0">
                          <a:pos x="151" y="86"/>
                        </a:cxn>
                        <a:cxn ang="0">
                          <a:pos x="0" y="148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610" name="Freeform 23"/>
                    <p:cNvSpPr/>
                    <p:nvPr/>
                  </p:nvSpPr>
                  <p:spPr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2"/>
                        </a:cxn>
                        <a:cxn ang="0">
                          <a:pos x="64" y="17"/>
                        </a:cxn>
                        <a:cxn ang="0">
                          <a:pos x="153" y="59"/>
                        </a:cxn>
                        <a:cxn ang="0">
                          <a:pos x="213" y="127"/>
                        </a:cxn>
                        <a:cxn ang="0">
                          <a:pos x="232" y="179"/>
                        </a:cxn>
                        <a:cxn ang="0">
                          <a:pos x="223" y="231"/>
                        </a:cxn>
                        <a:cxn ang="0">
                          <a:pos x="210" y="186"/>
                        </a:cxn>
                        <a:cxn ang="0">
                          <a:pos x="183" y="134"/>
                        </a:cxn>
                        <a:cxn ang="0">
                          <a:pos x="147" y="87"/>
                        </a:cxn>
                        <a:cxn ang="0">
                          <a:pos x="77" y="45"/>
                        </a:cxn>
                        <a:cxn ang="0">
                          <a:pos x="0" y="23"/>
                        </a:cxn>
                        <a:cxn ang="0">
                          <a:pos x="1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23" name="Group 24"/>
                  <p:cNvGrpSpPr/>
                  <p:nvPr/>
                </p:nvGrpSpPr>
                <p:grpSpPr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20607" name="Freeform 25"/>
                    <p:cNvSpPr/>
                    <p:nvPr/>
                  </p:nvSpPr>
                  <p:spPr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19"/>
                        </a:cxn>
                        <a:cxn ang="0">
                          <a:pos x="156" y="40"/>
                        </a:cxn>
                        <a:cxn ang="0">
                          <a:pos x="320" y="6"/>
                        </a:cxn>
                        <a:cxn ang="0">
                          <a:pos x="492" y="6"/>
                        </a:cxn>
                        <a:cxn ang="0">
                          <a:pos x="490" y="25"/>
                        </a:cxn>
                        <a:cxn ang="0">
                          <a:pos x="317" y="25"/>
                        </a:cxn>
                        <a:cxn ang="0">
                          <a:pos x="117" y="69"/>
                        </a:cxn>
                        <a:cxn ang="0">
                          <a:pos x="0" y="11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608" name="Freeform 26"/>
                    <p:cNvSpPr/>
                    <p:nvPr/>
                  </p:nvSpPr>
                  <p:spPr>
                    <a:xfrm rot="463793">
                      <a:off x="4470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"/>
                        </a:cxn>
                        <a:cxn ang="0">
                          <a:pos x="50" y="14"/>
                        </a:cxn>
                        <a:cxn ang="0">
                          <a:pos x="120" y="48"/>
                        </a:cxn>
                        <a:cxn ang="0">
                          <a:pos x="167" y="102"/>
                        </a:cxn>
                        <a:cxn ang="0">
                          <a:pos x="182" y="143"/>
                        </a:cxn>
                        <a:cxn ang="0">
                          <a:pos x="175" y="186"/>
                        </a:cxn>
                        <a:cxn ang="0">
                          <a:pos x="164" y="150"/>
                        </a:cxn>
                        <a:cxn ang="0">
                          <a:pos x="144" y="108"/>
                        </a:cxn>
                        <a:cxn ang="0">
                          <a:pos x="114" y="70"/>
                        </a:cxn>
                        <a:cxn ang="0">
                          <a:pos x="60" y="36"/>
                        </a:cxn>
                        <a:cxn ang="0">
                          <a:pos x="0" y="18"/>
                        </a:cxn>
                        <a:cxn ang="0">
                          <a:pos x="0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24" name="Group 27"/>
                  <p:cNvGrpSpPr/>
                  <p:nvPr/>
                </p:nvGrpSpPr>
                <p:grpSpPr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20605" name="Freeform 28"/>
                    <p:cNvSpPr/>
                    <p:nvPr/>
                  </p:nvSpPr>
                  <p:spPr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1"/>
                        </a:cxn>
                        <a:cxn ang="0">
                          <a:pos x="116" y="14"/>
                        </a:cxn>
                        <a:cxn ang="0">
                          <a:pos x="240" y="2"/>
                        </a:cxn>
                        <a:cxn ang="0">
                          <a:pos x="369" y="2"/>
                        </a:cxn>
                        <a:cxn ang="0">
                          <a:pos x="367" y="9"/>
                        </a:cxn>
                        <a:cxn ang="0">
                          <a:pos x="238" y="9"/>
                        </a:cxn>
                        <a:cxn ang="0">
                          <a:pos x="88" y="24"/>
                        </a:cxn>
                        <a:cxn ang="0">
                          <a:pos x="0" y="41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606" name="Freeform 29"/>
                    <p:cNvSpPr/>
                    <p:nvPr/>
                  </p:nvSpPr>
                  <p:spPr>
                    <a:xfrm rot="-84182">
                      <a:off x="4379" y="1269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38" y="4"/>
                        </a:cxn>
                        <a:cxn ang="0">
                          <a:pos x="90" y="16"/>
                        </a:cxn>
                        <a:cxn ang="0">
                          <a:pos x="125" y="35"/>
                        </a:cxn>
                        <a:cxn ang="0">
                          <a:pos x="136" y="49"/>
                        </a:cxn>
                        <a:cxn ang="0">
                          <a:pos x="131" y="64"/>
                        </a:cxn>
                        <a:cxn ang="0">
                          <a:pos x="123" y="52"/>
                        </a:cxn>
                        <a:cxn ang="0">
                          <a:pos x="107" y="37"/>
                        </a:cxn>
                        <a:cxn ang="0">
                          <a:pos x="86" y="24"/>
                        </a:cxn>
                        <a:cxn ang="0">
                          <a:pos x="45" y="13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25" name="Group 30"/>
                  <p:cNvGrpSpPr/>
                  <p:nvPr/>
                </p:nvGrpSpPr>
                <p:grpSpPr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20603" name="Freeform 31"/>
                    <p:cNvSpPr/>
                    <p:nvPr/>
                  </p:nvSpPr>
                  <p:spPr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"/>
                        </a:cxn>
                        <a:cxn ang="0">
                          <a:pos x="79" y="13"/>
                        </a:cxn>
                        <a:cxn ang="0">
                          <a:pos x="163" y="2"/>
                        </a:cxn>
                        <a:cxn ang="0">
                          <a:pos x="251" y="2"/>
                        </a:cxn>
                        <a:cxn ang="0">
                          <a:pos x="249" y="8"/>
                        </a:cxn>
                        <a:cxn ang="0">
                          <a:pos x="161" y="8"/>
                        </a:cxn>
                        <a:cxn ang="0">
                          <a:pos x="60" y="23"/>
                        </a:cxn>
                        <a:cxn ang="0">
                          <a:pos x="0" y="3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604" name="Freeform 32"/>
                    <p:cNvSpPr/>
                    <p:nvPr/>
                  </p:nvSpPr>
                  <p:spPr>
                    <a:xfrm rot="-802576">
                      <a:off x="4155" y="917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5" y="4"/>
                        </a:cxn>
                        <a:cxn ang="0">
                          <a:pos x="61" y="15"/>
                        </a:cxn>
                        <a:cxn ang="0">
                          <a:pos x="85" y="34"/>
                        </a:cxn>
                        <a:cxn ang="0">
                          <a:pos x="92" y="47"/>
                        </a:cxn>
                        <a:cxn ang="0">
                          <a:pos x="89" y="62"/>
                        </a:cxn>
                        <a:cxn ang="0">
                          <a:pos x="83" y="49"/>
                        </a:cxn>
                        <a:cxn ang="0">
                          <a:pos x="73" y="35"/>
                        </a:cxn>
                        <a:cxn ang="0">
                          <a:pos x="58" y="23"/>
                        </a:cxn>
                        <a:cxn ang="0">
                          <a:pos x="30" y="12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26" name="Group 33"/>
                  <p:cNvGrpSpPr/>
                  <p:nvPr/>
                </p:nvGrpSpPr>
                <p:grpSpPr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20601" name="Freeform 34"/>
                    <p:cNvSpPr/>
                    <p:nvPr/>
                  </p:nvSpPr>
                  <p:spPr>
                    <a:xfrm rot="-2711884" flipH="1">
                      <a:off x="876" y="2359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19"/>
                        </a:cxn>
                        <a:cxn ang="0">
                          <a:pos x="216" y="40"/>
                        </a:cxn>
                        <a:cxn ang="0">
                          <a:pos x="444" y="6"/>
                        </a:cxn>
                        <a:cxn ang="0">
                          <a:pos x="684" y="6"/>
                        </a:cxn>
                        <a:cxn ang="0">
                          <a:pos x="681" y="25"/>
                        </a:cxn>
                        <a:cxn ang="0">
                          <a:pos x="442" y="25"/>
                        </a:cxn>
                        <a:cxn ang="0">
                          <a:pos x="164" y="69"/>
                        </a:cxn>
                        <a:cxn ang="0">
                          <a:pos x="0" y="11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602" name="Freeform 35"/>
                    <p:cNvSpPr/>
                    <p:nvPr/>
                  </p:nvSpPr>
                  <p:spPr>
                    <a:xfrm rot="-2711884" flipH="1">
                      <a:off x="419" y="3271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2"/>
                        </a:cxn>
                        <a:cxn ang="0">
                          <a:pos x="70" y="14"/>
                        </a:cxn>
                        <a:cxn ang="0">
                          <a:pos x="165" y="48"/>
                        </a:cxn>
                        <a:cxn ang="0">
                          <a:pos x="230" y="103"/>
                        </a:cxn>
                        <a:cxn ang="0">
                          <a:pos x="251" y="145"/>
                        </a:cxn>
                        <a:cxn ang="0">
                          <a:pos x="242" y="187"/>
                        </a:cxn>
                        <a:cxn ang="0">
                          <a:pos x="227" y="151"/>
                        </a:cxn>
                        <a:cxn ang="0">
                          <a:pos x="199" y="108"/>
                        </a:cxn>
                        <a:cxn ang="0">
                          <a:pos x="158" y="70"/>
                        </a:cxn>
                        <a:cxn ang="0">
                          <a:pos x="83" y="36"/>
                        </a:cxn>
                        <a:cxn ang="0">
                          <a:pos x="0" y="18"/>
                        </a:cxn>
                        <a:cxn ang="0">
                          <a:pos x="1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27" name="Group 36"/>
                  <p:cNvGrpSpPr/>
                  <p:nvPr/>
                </p:nvGrpSpPr>
                <p:grpSpPr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20599" name="Freeform 37"/>
                    <p:cNvSpPr/>
                    <p:nvPr/>
                  </p:nvSpPr>
                  <p:spPr>
                    <a:xfrm rot="-2104081" flipH="1">
                      <a:off x="644" y="2196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65"/>
                        </a:cxn>
                        <a:cxn ang="0">
                          <a:pos x="252" y="55"/>
                        </a:cxn>
                        <a:cxn ang="0">
                          <a:pos x="518" y="8"/>
                        </a:cxn>
                        <a:cxn ang="0">
                          <a:pos x="798" y="8"/>
                        </a:cxn>
                        <a:cxn ang="0">
                          <a:pos x="792" y="34"/>
                        </a:cxn>
                        <a:cxn ang="0">
                          <a:pos x="514" y="34"/>
                        </a:cxn>
                        <a:cxn ang="0">
                          <a:pos x="191" y="95"/>
                        </a:cxn>
                        <a:cxn ang="0">
                          <a:pos x="0" y="165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600" name="Freeform 38"/>
                    <p:cNvSpPr/>
                    <p:nvPr/>
                  </p:nvSpPr>
                  <p:spPr>
                    <a:xfrm rot="-2104081" flipH="1">
                      <a:off x="-5" y="2983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3"/>
                        </a:cxn>
                        <a:cxn ang="0">
                          <a:pos x="81" y="19"/>
                        </a:cxn>
                        <a:cxn ang="0">
                          <a:pos x="193" y="65"/>
                        </a:cxn>
                        <a:cxn ang="0">
                          <a:pos x="269" y="141"/>
                        </a:cxn>
                        <a:cxn ang="0">
                          <a:pos x="293" y="199"/>
                        </a:cxn>
                        <a:cxn ang="0">
                          <a:pos x="282" y="257"/>
                        </a:cxn>
                        <a:cxn ang="0">
                          <a:pos x="265" y="207"/>
                        </a:cxn>
                        <a:cxn ang="0">
                          <a:pos x="232" y="149"/>
                        </a:cxn>
                        <a:cxn ang="0">
                          <a:pos x="185" y="97"/>
                        </a:cxn>
                        <a:cxn ang="0">
                          <a:pos x="97" y="50"/>
                        </a:cxn>
                        <a:cxn ang="0">
                          <a:pos x="0" y="25"/>
                        </a:cxn>
                        <a:cxn ang="0">
                          <a:pos x="1" y="3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28" name="Group 39"/>
                  <p:cNvGrpSpPr/>
                  <p:nvPr/>
                </p:nvGrpSpPr>
                <p:grpSpPr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20597" name="Freeform 40"/>
                    <p:cNvSpPr/>
                    <p:nvPr/>
                  </p:nvSpPr>
                  <p:spPr>
                    <a:xfrm rot="-158291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10"/>
                        </a:cxn>
                        <a:cxn ang="0">
                          <a:pos x="221" y="37"/>
                        </a:cxn>
                        <a:cxn ang="0">
                          <a:pos x="454" y="5"/>
                        </a:cxn>
                        <a:cxn ang="0">
                          <a:pos x="699" y="5"/>
                        </a:cxn>
                        <a:cxn ang="0">
                          <a:pos x="695" y="22"/>
                        </a:cxn>
                        <a:cxn ang="0">
                          <a:pos x="450" y="22"/>
                        </a:cxn>
                        <a:cxn ang="0">
                          <a:pos x="167" y="64"/>
                        </a:cxn>
                        <a:cxn ang="0">
                          <a:pos x="0" y="110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98" name="Freeform 41"/>
                    <p:cNvSpPr/>
                    <p:nvPr/>
                  </p:nvSpPr>
                  <p:spPr>
                    <a:xfrm rot="-1582915" flipH="1">
                      <a:off x="-52" y="259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2"/>
                        </a:cxn>
                        <a:cxn ang="0">
                          <a:pos x="71" y="12"/>
                        </a:cxn>
                        <a:cxn ang="0">
                          <a:pos x="169" y="43"/>
                        </a:cxn>
                        <a:cxn ang="0">
                          <a:pos x="236" y="94"/>
                        </a:cxn>
                        <a:cxn ang="0">
                          <a:pos x="257" y="132"/>
                        </a:cxn>
                        <a:cxn ang="0">
                          <a:pos x="247" y="172"/>
                        </a:cxn>
                        <a:cxn ang="0">
                          <a:pos x="232" y="138"/>
                        </a:cxn>
                        <a:cxn ang="0">
                          <a:pos x="203" y="99"/>
                        </a:cxn>
                        <a:cxn ang="0">
                          <a:pos x="162" y="64"/>
                        </a:cxn>
                        <a:cxn ang="0">
                          <a:pos x="85" y="33"/>
                        </a:cxn>
                        <a:cxn ang="0">
                          <a:pos x="0" y="17"/>
                        </a:cxn>
                        <a:cxn ang="0">
                          <a:pos x="1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29" name="Group 42"/>
                  <p:cNvGrpSpPr/>
                  <p:nvPr/>
                </p:nvGrpSpPr>
                <p:grpSpPr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20595" name="Freeform 43"/>
                    <p:cNvSpPr/>
                    <p:nvPr/>
                  </p:nvSpPr>
                  <p:spPr>
                    <a:xfrm rot="-1080363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48"/>
                        </a:cxn>
                        <a:cxn ang="0">
                          <a:pos x="199" y="49"/>
                        </a:cxn>
                        <a:cxn ang="0">
                          <a:pos x="409" y="7"/>
                        </a:cxn>
                        <a:cxn ang="0">
                          <a:pos x="630" y="7"/>
                        </a:cxn>
                        <a:cxn ang="0">
                          <a:pos x="626" y="30"/>
                        </a:cxn>
                        <a:cxn ang="0">
                          <a:pos x="406" y="30"/>
                        </a:cxn>
                        <a:cxn ang="0">
                          <a:pos x="151" y="86"/>
                        </a:cxn>
                        <a:cxn ang="0">
                          <a:pos x="0" y="148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96" name="Freeform 44"/>
                    <p:cNvSpPr/>
                    <p:nvPr/>
                  </p:nvSpPr>
                  <p:spPr>
                    <a:xfrm rot="-1080363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2"/>
                        </a:cxn>
                        <a:cxn ang="0">
                          <a:pos x="64" y="17"/>
                        </a:cxn>
                        <a:cxn ang="0">
                          <a:pos x="153" y="59"/>
                        </a:cxn>
                        <a:cxn ang="0">
                          <a:pos x="213" y="127"/>
                        </a:cxn>
                        <a:cxn ang="0">
                          <a:pos x="232" y="179"/>
                        </a:cxn>
                        <a:cxn ang="0">
                          <a:pos x="223" y="231"/>
                        </a:cxn>
                        <a:cxn ang="0">
                          <a:pos x="210" y="186"/>
                        </a:cxn>
                        <a:cxn ang="0">
                          <a:pos x="183" y="134"/>
                        </a:cxn>
                        <a:cxn ang="0">
                          <a:pos x="147" y="87"/>
                        </a:cxn>
                        <a:cxn ang="0">
                          <a:pos x="77" y="45"/>
                        </a:cxn>
                        <a:cxn ang="0">
                          <a:pos x="0" y="23"/>
                        </a:cxn>
                        <a:cxn ang="0">
                          <a:pos x="1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30" name="Group 45"/>
                  <p:cNvGrpSpPr/>
                  <p:nvPr/>
                </p:nvGrpSpPr>
                <p:grpSpPr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20593" name="Freeform 46"/>
                    <p:cNvSpPr/>
                    <p:nvPr/>
                  </p:nvSpPr>
                  <p:spPr>
                    <a:xfrm rot="-463793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19"/>
                        </a:cxn>
                        <a:cxn ang="0">
                          <a:pos x="156" y="40"/>
                        </a:cxn>
                        <a:cxn ang="0">
                          <a:pos x="320" y="6"/>
                        </a:cxn>
                        <a:cxn ang="0">
                          <a:pos x="492" y="6"/>
                        </a:cxn>
                        <a:cxn ang="0">
                          <a:pos x="490" y="25"/>
                        </a:cxn>
                        <a:cxn ang="0">
                          <a:pos x="317" y="25"/>
                        </a:cxn>
                        <a:cxn ang="0">
                          <a:pos x="117" y="69"/>
                        </a:cxn>
                        <a:cxn ang="0">
                          <a:pos x="0" y="11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94" name="Freeform 47"/>
                    <p:cNvSpPr/>
                    <p:nvPr/>
                  </p:nvSpPr>
                  <p:spPr>
                    <a:xfrm rot="-463793" flipH="1">
                      <a:off x="22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"/>
                        </a:cxn>
                        <a:cxn ang="0">
                          <a:pos x="50" y="14"/>
                        </a:cxn>
                        <a:cxn ang="0">
                          <a:pos x="120" y="48"/>
                        </a:cxn>
                        <a:cxn ang="0">
                          <a:pos x="167" y="102"/>
                        </a:cxn>
                        <a:cxn ang="0">
                          <a:pos x="182" y="143"/>
                        </a:cxn>
                        <a:cxn ang="0">
                          <a:pos x="175" y="186"/>
                        </a:cxn>
                        <a:cxn ang="0">
                          <a:pos x="164" y="150"/>
                        </a:cxn>
                        <a:cxn ang="0">
                          <a:pos x="144" y="108"/>
                        </a:cxn>
                        <a:cxn ang="0">
                          <a:pos x="114" y="70"/>
                        </a:cxn>
                        <a:cxn ang="0">
                          <a:pos x="60" y="36"/>
                        </a:cxn>
                        <a:cxn ang="0">
                          <a:pos x="0" y="18"/>
                        </a:cxn>
                        <a:cxn ang="0">
                          <a:pos x="0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31" name="Group 48"/>
                  <p:cNvGrpSpPr/>
                  <p:nvPr/>
                </p:nvGrpSpPr>
                <p:grpSpPr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20591" name="Freeform 49"/>
                    <p:cNvSpPr/>
                    <p:nvPr/>
                  </p:nvSpPr>
                  <p:spPr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1"/>
                        </a:cxn>
                        <a:cxn ang="0">
                          <a:pos x="116" y="14"/>
                        </a:cxn>
                        <a:cxn ang="0">
                          <a:pos x="240" y="2"/>
                        </a:cxn>
                        <a:cxn ang="0">
                          <a:pos x="369" y="2"/>
                        </a:cxn>
                        <a:cxn ang="0">
                          <a:pos x="367" y="9"/>
                        </a:cxn>
                        <a:cxn ang="0">
                          <a:pos x="238" y="9"/>
                        </a:cxn>
                        <a:cxn ang="0">
                          <a:pos x="88" y="24"/>
                        </a:cxn>
                        <a:cxn ang="0">
                          <a:pos x="0" y="41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92" name="Freeform 50"/>
                    <p:cNvSpPr/>
                    <p:nvPr/>
                  </p:nvSpPr>
                  <p:spPr>
                    <a:xfrm rot="84182" flipH="1">
                      <a:off x="189" y="1446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38" y="4"/>
                        </a:cxn>
                        <a:cxn ang="0">
                          <a:pos x="90" y="16"/>
                        </a:cxn>
                        <a:cxn ang="0">
                          <a:pos x="125" y="35"/>
                        </a:cxn>
                        <a:cxn ang="0">
                          <a:pos x="136" y="49"/>
                        </a:cxn>
                        <a:cxn ang="0">
                          <a:pos x="131" y="64"/>
                        </a:cxn>
                        <a:cxn ang="0">
                          <a:pos x="123" y="52"/>
                        </a:cxn>
                        <a:cxn ang="0">
                          <a:pos x="107" y="37"/>
                        </a:cxn>
                        <a:cxn ang="0">
                          <a:pos x="86" y="24"/>
                        </a:cxn>
                        <a:cxn ang="0">
                          <a:pos x="45" y="13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32" name="Group 51"/>
                  <p:cNvGrpSpPr/>
                  <p:nvPr/>
                </p:nvGrpSpPr>
                <p:grpSpPr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20589" name="Freeform 52"/>
                    <p:cNvSpPr/>
                    <p:nvPr/>
                  </p:nvSpPr>
                  <p:spPr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"/>
                        </a:cxn>
                        <a:cxn ang="0">
                          <a:pos x="79" y="13"/>
                        </a:cxn>
                        <a:cxn ang="0">
                          <a:pos x="163" y="2"/>
                        </a:cxn>
                        <a:cxn ang="0">
                          <a:pos x="251" y="2"/>
                        </a:cxn>
                        <a:cxn ang="0">
                          <a:pos x="249" y="8"/>
                        </a:cxn>
                        <a:cxn ang="0">
                          <a:pos x="161" y="8"/>
                        </a:cxn>
                        <a:cxn ang="0">
                          <a:pos x="60" y="23"/>
                        </a:cxn>
                        <a:cxn ang="0">
                          <a:pos x="0" y="3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90" name="Freeform 53"/>
                    <p:cNvSpPr/>
                    <p:nvPr/>
                  </p:nvSpPr>
                  <p:spPr>
                    <a:xfrm rot="802576" flipH="1">
                      <a:off x="505" y="1094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5" y="4"/>
                        </a:cxn>
                        <a:cxn ang="0">
                          <a:pos x="61" y="15"/>
                        </a:cxn>
                        <a:cxn ang="0">
                          <a:pos x="85" y="34"/>
                        </a:cxn>
                        <a:cxn ang="0">
                          <a:pos x="92" y="47"/>
                        </a:cxn>
                        <a:cxn ang="0">
                          <a:pos x="89" y="62"/>
                        </a:cxn>
                        <a:cxn ang="0">
                          <a:pos x="83" y="49"/>
                        </a:cxn>
                        <a:cxn ang="0">
                          <a:pos x="73" y="35"/>
                        </a:cxn>
                        <a:cxn ang="0">
                          <a:pos x="58" y="23"/>
                        </a:cxn>
                        <a:cxn ang="0">
                          <a:pos x="30" y="12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33" name="Group 54"/>
                  <p:cNvGrpSpPr/>
                  <p:nvPr/>
                </p:nvGrpSpPr>
                <p:grpSpPr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20587" name="Freeform 55"/>
                    <p:cNvSpPr/>
                    <p:nvPr/>
                  </p:nvSpPr>
                  <p:spPr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"/>
                        </a:cxn>
                        <a:cxn ang="0">
                          <a:pos x="79" y="13"/>
                        </a:cxn>
                        <a:cxn ang="0">
                          <a:pos x="163" y="2"/>
                        </a:cxn>
                        <a:cxn ang="0">
                          <a:pos x="251" y="2"/>
                        </a:cxn>
                        <a:cxn ang="0">
                          <a:pos x="249" y="8"/>
                        </a:cxn>
                        <a:cxn ang="0">
                          <a:pos x="161" y="8"/>
                        </a:cxn>
                        <a:cxn ang="0">
                          <a:pos x="60" y="23"/>
                        </a:cxn>
                        <a:cxn ang="0">
                          <a:pos x="0" y="3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88" name="Freeform 56"/>
                    <p:cNvSpPr/>
                    <p:nvPr/>
                  </p:nvSpPr>
                  <p:spPr>
                    <a:xfrm rot="1277471" flipH="1">
                      <a:off x="616" y="89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5" y="4"/>
                        </a:cxn>
                        <a:cxn ang="0">
                          <a:pos x="61" y="15"/>
                        </a:cxn>
                        <a:cxn ang="0">
                          <a:pos x="85" y="34"/>
                        </a:cxn>
                        <a:cxn ang="0">
                          <a:pos x="92" y="47"/>
                        </a:cxn>
                        <a:cxn ang="0">
                          <a:pos x="89" y="62"/>
                        </a:cxn>
                        <a:cxn ang="0">
                          <a:pos x="83" y="49"/>
                        </a:cxn>
                        <a:cxn ang="0">
                          <a:pos x="73" y="35"/>
                        </a:cxn>
                        <a:cxn ang="0">
                          <a:pos x="58" y="23"/>
                        </a:cxn>
                        <a:cxn ang="0">
                          <a:pos x="30" y="12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34" name="Group 57"/>
                  <p:cNvGrpSpPr/>
                  <p:nvPr/>
                </p:nvGrpSpPr>
                <p:grpSpPr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20585" name="Freeform 58"/>
                    <p:cNvSpPr/>
                    <p:nvPr/>
                  </p:nvSpPr>
                  <p:spPr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"/>
                        </a:cxn>
                        <a:cxn ang="0">
                          <a:pos x="79" y="13"/>
                        </a:cxn>
                        <a:cxn ang="0">
                          <a:pos x="163" y="2"/>
                        </a:cxn>
                        <a:cxn ang="0">
                          <a:pos x="251" y="2"/>
                        </a:cxn>
                        <a:cxn ang="0">
                          <a:pos x="249" y="8"/>
                        </a:cxn>
                        <a:cxn ang="0">
                          <a:pos x="161" y="8"/>
                        </a:cxn>
                        <a:cxn ang="0">
                          <a:pos x="60" y="23"/>
                        </a:cxn>
                        <a:cxn ang="0">
                          <a:pos x="0" y="3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86" name="Freeform 59"/>
                    <p:cNvSpPr/>
                    <p:nvPr/>
                  </p:nvSpPr>
                  <p:spPr>
                    <a:xfrm rot="2028410" flipH="1">
                      <a:off x="911" y="58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5" y="4"/>
                        </a:cxn>
                        <a:cxn ang="0">
                          <a:pos x="61" y="15"/>
                        </a:cxn>
                        <a:cxn ang="0">
                          <a:pos x="85" y="34"/>
                        </a:cxn>
                        <a:cxn ang="0">
                          <a:pos x="92" y="47"/>
                        </a:cxn>
                        <a:cxn ang="0">
                          <a:pos x="89" y="62"/>
                        </a:cxn>
                        <a:cxn ang="0">
                          <a:pos x="83" y="49"/>
                        </a:cxn>
                        <a:cxn ang="0">
                          <a:pos x="73" y="35"/>
                        </a:cxn>
                        <a:cxn ang="0">
                          <a:pos x="58" y="23"/>
                        </a:cxn>
                        <a:cxn ang="0">
                          <a:pos x="30" y="12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35" name="Group 60"/>
                  <p:cNvGrpSpPr/>
                  <p:nvPr/>
                </p:nvGrpSpPr>
                <p:grpSpPr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20583" name="Freeform 61"/>
                    <p:cNvSpPr/>
                    <p:nvPr/>
                  </p:nvSpPr>
                  <p:spPr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"/>
                        </a:cxn>
                        <a:cxn ang="0">
                          <a:pos x="83" y="13"/>
                        </a:cxn>
                        <a:cxn ang="0">
                          <a:pos x="170" y="2"/>
                        </a:cxn>
                        <a:cxn ang="0">
                          <a:pos x="262" y="2"/>
                        </a:cxn>
                        <a:cxn ang="0">
                          <a:pos x="260" y="8"/>
                        </a:cxn>
                        <a:cxn ang="0">
                          <a:pos x="169" y="8"/>
                        </a:cxn>
                        <a:cxn ang="0">
                          <a:pos x="63" y="23"/>
                        </a:cxn>
                        <a:cxn ang="0">
                          <a:pos x="0" y="3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84" name="Freeform 62"/>
                    <p:cNvSpPr/>
                    <p:nvPr/>
                  </p:nvSpPr>
                  <p:spPr>
                    <a:xfrm rot="2664424" flipH="1">
                      <a:off x="1120" y="300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7" y="4"/>
                        </a:cxn>
                        <a:cxn ang="0">
                          <a:pos x="63" y="15"/>
                        </a:cxn>
                        <a:cxn ang="0">
                          <a:pos x="88" y="34"/>
                        </a:cxn>
                        <a:cxn ang="0">
                          <a:pos x="96" y="47"/>
                        </a:cxn>
                        <a:cxn ang="0">
                          <a:pos x="93" y="62"/>
                        </a:cxn>
                        <a:cxn ang="0">
                          <a:pos x="87" y="49"/>
                        </a:cxn>
                        <a:cxn ang="0">
                          <a:pos x="76" y="35"/>
                        </a:cxn>
                        <a:cxn ang="0">
                          <a:pos x="61" y="23"/>
                        </a:cxn>
                        <a:cxn ang="0">
                          <a:pos x="32" y="12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36" name="Group 63"/>
                  <p:cNvGrpSpPr/>
                  <p:nvPr/>
                </p:nvGrpSpPr>
                <p:grpSpPr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20581" name="Freeform 64"/>
                    <p:cNvSpPr/>
                    <p:nvPr/>
                  </p:nvSpPr>
                  <p:spPr>
                    <a:xfrm rot="3473776" flipH="1">
                      <a:off x="1753" y="958"/>
                      <a:ext cx="110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"/>
                        </a:cxn>
                        <a:cxn ang="0">
                          <a:pos x="56" y="13"/>
                        </a:cxn>
                        <a:cxn ang="0">
                          <a:pos x="115" y="2"/>
                        </a:cxn>
                        <a:cxn ang="0">
                          <a:pos x="178" y="2"/>
                        </a:cxn>
                        <a:cxn ang="0">
                          <a:pos x="177" y="8"/>
                        </a:cxn>
                        <a:cxn ang="0">
                          <a:pos x="115" y="8"/>
                        </a:cxn>
                        <a:cxn ang="0">
                          <a:pos x="43" y="23"/>
                        </a:cxn>
                        <a:cxn ang="0">
                          <a:pos x="0" y="3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82" name="Freeform 65"/>
                    <p:cNvSpPr/>
                    <p:nvPr/>
                  </p:nvSpPr>
                  <p:spPr>
                    <a:xfrm rot="3473776" flipH="1">
                      <a:off x="1506" y="230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8" y="4"/>
                        </a:cxn>
                        <a:cxn ang="0">
                          <a:pos x="43" y="15"/>
                        </a:cxn>
                        <a:cxn ang="0">
                          <a:pos x="60" y="34"/>
                        </a:cxn>
                        <a:cxn ang="0">
                          <a:pos x="65" y="47"/>
                        </a:cxn>
                        <a:cxn ang="0">
                          <a:pos x="63" y="62"/>
                        </a:cxn>
                        <a:cxn ang="0">
                          <a:pos x="59" y="49"/>
                        </a:cxn>
                        <a:cxn ang="0">
                          <a:pos x="52" y="35"/>
                        </a:cxn>
                        <a:cxn ang="0">
                          <a:pos x="41" y="23"/>
                        </a:cxn>
                        <a:cxn ang="0">
                          <a:pos x="22" y="12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37" name="Group 66"/>
                  <p:cNvGrpSpPr/>
                  <p:nvPr/>
                </p:nvGrpSpPr>
                <p:grpSpPr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20579" name="Freeform 67"/>
                    <p:cNvSpPr/>
                    <p:nvPr/>
                  </p:nvSpPr>
                  <p:spPr>
                    <a:xfrm rot="4126480" flipH="1">
                      <a:off x="1931" y="924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"/>
                        </a:cxn>
                        <a:cxn ang="0">
                          <a:pos x="50" y="13"/>
                        </a:cxn>
                        <a:cxn ang="0">
                          <a:pos x="104" y="2"/>
                        </a:cxn>
                        <a:cxn ang="0">
                          <a:pos x="159" y="2"/>
                        </a:cxn>
                        <a:cxn ang="0">
                          <a:pos x="159" y="8"/>
                        </a:cxn>
                        <a:cxn ang="0">
                          <a:pos x="103" y="8"/>
                        </a:cxn>
                        <a:cxn ang="0">
                          <a:pos x="38" y="23"/>
                        </a:cxn>
                        <a:cxn ang="0">
                          <a:pos x="0" y="3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80" name="Freeform 68"/>
                    <p:cNvSpPr/>
                    <p:nvPr/>
                  </p:nvSpPr>
                  <p:spPr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6" y="4"/>
                        </a:cxn>
                        <a:cxn ang="0">
                          <a:pos x="39" y="15"/>
                        </a:cxn>
                        <a:cxn ang="0">
                          <a:pos x="54" y="34"/>
                        </a:cxn>
                        <a:cxn ang="0">
                          <a:pos x="59" y="47"/>
                        </a:cxn>
                        <a:cxn ang="0">
                          <a:pos x="56" y="62"/>
                        </a:cxn>
                        <a:cxn ang="0">
                          <a:pos x="53" y="49"/>
                        </a:cxn>
                        <a:cxn ang="0">
                          <a:pos x="46" y="35"/>
                        </a:cxn>
                        <a:cxn ang="0">
                          <a:pos x="37" y="23"/>
                        </a:cxn>
                        <a:cxn ang="0">
                          <a:pos x="19" y="12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38" name="Group 69"/>
                  <p:cNvGrpSpPr/>
                  <p:nvPr/>
                </p:nvGrpSpPr>
                <p:grpSpPr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20577" name="Freeform 70"/>
                    <p:cNvSpPr/>
                    <p:nvPr/>
                  </p:nvSpPr>
                  <p:spPr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"/>
                        </a:cxn>
                        <a:cxn ang="0">
                          <a:pos x="79" y="13"/>
                        </a:cxn>
                        <a:cxn ang="0">
                          <a:pos x="163" y="2"/>
                        </a:cxn>
                        <a:cxn ang="0">
                          <a:pos x="251" y="2"/>
                        </a:cxn>
                        <a:cxn ang="0">
                          <a:pos x="249" y="8"/>
                        </a:cxn>
                        <a:cxn ang="0">
                          <a:pos x="161" y="8"/>
                        </a:cxn>
                        <a:cxn ang="0">
                          <a:pos x="60" y="23"/>
                        </a:cxn>
                        <a:cxn ang="0">
                          <a:pos x="0" y="3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78" name="Freeform 71"/>
                    <p:cNvSpPr/>
                    <p:nvPr/>
                  </p:nvSpPr>
                  <p:spPr>
                    <a:xfrm rot="-1325434">
                      <a:off x="4005" y="672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5" y="4"/>
                        </a:cxn>
                        <a:cxn ang="0">
                          <a:pos x="61" y="15"/>
                        </a:cxn>
                        <a:cxn ang="0">
                          <a:pos x="85" y="34"/>
                        </a:cxn>
                        <a:cxn ang="0">
                          <a:pos x="92" y="47"/>
                        </a:cxn>
                        <a:cxn ang="0">
                          <a:pos x="89" y="62"/>
                        </a:cxn>
                        <a:cxn ang="0">
                          <a:pos x="83" y="49"/>
                        </a:cxn>
                        <a:cxn ang="0">
                          <a:pos x="73" y="35"/>
                        </a:cxn>
                        <a:cxn ang="0">
                          <a:pos x="58" y="23"/>
                        </a:cxn>
                        <a:cxn ang="0">
                          <a:pos x="30" y="12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39" name="Group 72"/>
                  <p:cNvGrpSpPr/>
                  <p:nvPr/>
                </p:nvGrpSpPr>
                <p:grpSpPr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20575" name="Freeform 73"/>
                    <p:cNvSpPr/>
                    <p:nvPr/>
                  </p:nvSpPr>
                  <p:spPr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"/>
                        </a:cxn>
                        <a:cxn ang="0">
                          <a:pos x="79" y="13"/>
                        </a:cxn>
                        <a:cxn ang="0">
                          <a:pos x="163" y="2"/>
                        </a:cxn>
                        <a:cxn ang="0">
                          <a:pos x="251" y="2"/>
                        </a:cxn>
                        <a:cxn ang="0">
                          <a:pos x="249" y="8"/>
                        </a:cxn>
                        <a:cxn ang="0">
                          <a:pos x="161" y="8"/>
                        </a:cxn>
                        <a:cxn ang="0">
                          <a:pos x="60" y="23"/>
                        </a:cxn>
                        <a:cxn ang="0">
                          <a:pos x="0" y="3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76" name="Freeform 74"/>
                    <p:cNvSpPr/>
                    <p:nvPr/>
                  </p:nvSpPr>
                  <p:spPr>
                    <a:xfrm rot="-1921064">
                      <a:off x="3802" y="445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5" y="4"/>
                        </a:cxn>
                        <a:cxn ang="0">
                          <a:pos x="61" y="15"/>
                        </a:cxn>
                        <a:cxn ang="0">
                          <a:pos x="85" y="34"/>
                        </a:cxn>
                        <a:cxn ang="0">
                          <a:pos x="92" y="47"/>
                        </a:cxn>
                        <a:cxn ang="0">
                          <a:pos x="89" y="62"/>
                        </a:cxn>
                        <a:cxn ang="0">
                          <a:pos x="83" y="49"/>
                        </a:cxn>
                        <a:cxn ang="0">
                          <a:pos x="73" y="35"/>
                        </a:cxn>
                        <a:cxn ang="0">
                          <a:pos x="58" y="23"/>
                        </a:cxn>
                        <a:cxn ang="0">
                          <a:pos x="30" y="12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20540" name="Freeform 75"/>
                  <p:cNvSpPr/>
                  <p:nvPr/>
                </p:nvSpPr>
                <p:spPr>
                  <a:xfrm rot="4578755" flipH="1">
                    <a:off x="2175" y="949"/>
                    <a:ext cx="1027" cy="145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46" y="4"/>
                      </a:cxn>
                      <a:cxn ang="0">
                        <a:pos x="94" y="1"/>
                      </a:cxn>
                      <a:cxn ang="0">
                        <a:pos x="145" y="1"/>
                      </a:cxn>
                      <a:cxn ang="0">
                        <a:pos x="144" y="3"/>
                      </a:cxn>
                      <a:cxn ang="0">
                        <a:pos x="93" y="3"/>
                      </a:cxn>
                      <a:cxn ang="0">
                        <a:pos x="35" y="7"/>
                      </a:cxn>
                      <a:cxn ang="0">
                        <a:pos x="0" y="12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20541" name="Freeform 76"/>
                  <p:cNvSpPr/>
                  <p:nvPr/>
                </p:nvSpPr>
                <p:spPr>
                  <a:xfrm rot="4578755" flipH="1">
                    <a:off x="2198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1"/>
                      </a:cxn>
                      <a:cxn ang="0">
                        <a:pos x="35" y="5"/>
                      </a:cxn>
                      <a:cxn ang="0">
                        <a:pos x="49" y="10"/>
                      </a:cxn>
                      <a:cxn ang="0">
                        <a:pos x="53" y="15"/>
                      </a:cxn>
                      <a:cxn ang="0">
                        <a:pos x="51" y="19"/>
                      </a:cxn>
                      <a:cxn ang="0">
                        <a:pos x="48" y="15"/>
                      </a:cxn>
                      <a:cxn ang="0">
                        <a:pos x="42" y="11"/>
                      </a:cxn>
                      <a:cxn ang="0">
                        <a:pos x="34" y="7"/>
                      </a:cxn>
                      <a:cxn ang="0">
                        <a:pos x="17" y="4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grpSp>
                <p:nvGrpSpPr>
                  <p:cNvPr id="20542" name="Group 77"/>
                  <p:cNvGrpSpPr/>
                  <p:nvPr/>
                </p:nvGrpSpPr>
                <p:grpSpPr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20573" name="Freeform 78"/>
                    <p:cNvSpPr/>
                    <p:nvPr/>
                  </p:nvSpPr>
                  <p:spPr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4"/>
                        </a:cxn>
                        <a:cxn ang="0">
                          <a:pos x="50" y="8"/>
                        </a:cxn>
                        <a:cxn ang="0">
                          <a:pos x="104" y="1"/>
                        </a:cxn>
                        <a:cxn ang="0">
                          <a:pos x="160" y="1"/>
                        </a:cxn>
                        <a:cxn ang="0">
                          <a:pos x="159" y="5"/>
                        </a:cxn>
                        <a:cxn ang="0">
                          <a:pos x="103" y="5"/>
                        </a:cxn>
                        <a:cxn ang="0">
                          <a:pos x="38" y="14"/>
                        </a:cxn>
                        <a:cxn ang="0">
                          <a:pos x="0" y="24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74" name="Freeform 79"/>
                    <p:cNvSpPr/>
                    <p:nvPr/>
                  </p:nvSpPr>
                  <p:spPr>
                    <a:xfrm rot="-3857755">
                      <a:off x="3010" y="181"/>
                      <a:ext cx="570" cy="28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6" y="3"/>
                        </a:cxn>
                        <a:cxn ang="0">
                          <a:pos x="39" y="10"/>
                        </a:cxn>
                        <a:cxn ang="0">
                          <a:pos x="54" y="21"/>
                        </a:cxn>
                        <a:cxn ang="0">
                          <a:pos x="59" y="30"/>
                        </a:cxn>
                        <a:cxn ang="0">
                          <a:pos x="56" y="38"/>
                        </a:cxn>
                        <a:cxn ang="0">
                          <a:pos x="53" y="31"/>
                        </a:cxn>
                        <a:cxn ang="0">
                          <a:pos x="46" y="22"/>
                        </a:cxn>
                        <a:cxn ang="0">
                          <a:pos x="37" y="14"/>
                        </a:cxn>
                        <a:cxn ang="0">
                          <a:pos x="19" y="7"/>
                        </a:cxn>
                        <a:cxn ang="0">
                          <a:pos x="0" y="4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43" name="Group 80"/>
                  <p:cNvGrpSpPr/>
                  <p:nvPr/>
                </p:nvGrpSpPr>
                <p:grpSpPr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20571" name="Freeform 81"/>
                    <p:cNvSpPr/>
                    <p:nvPr/>
                  </p:nvSpPr>
                  <p:spPr>
                    <a:xfrm rot="-2777260">
                      <a:off x="2491" y="914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8"/>
                        </a:cxn>
                        <a:cxn ang="0">
                          <a:pos x="65" y="26"/>
                        </a:cxn>
                        <a:cxn ang="0">
                          <a:pos x="134" y="4"/>
                        </a:cxn>
                        <a:cxn ang="0">
                          <a:pos x="206" y="4"/>
                        </a:cxn>
                        <a:cxn ang="0">
                          <a:pos x="205" y="16"/>
                        </a:cxn>
                        <a:cxn ang="0">
                          <a:pos x="133" y="16"/>
                        </a:cxn>
                        <a:cxn ang="0">
                          <a:pos x="49" y="45"/>
                        </a:cxn>
                        <a:cxn ang="0">
                          <a:pos x="0" y="78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72" name="Freeform 82"/>
                    <p:cNvSpPr/>
                    <p:nvPr/>
                  </p:nvSpPr>
                  <p:spPr>
                    <a:xfrm rot="-2777260">
                      <a:off x="3429" y="261"/>
                      <a:ext cx="620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"/>
                        </a:cxn>
                        <a:cxn ang="0">
                          <a:pos x="21" y="9"/>
                        </a:cxn>
                        <a:cxn ang="0">
                          <a:pos x="50" y="30"/>
                        </a:cxn>
                        <a:cxn ang="0">
                          <a:pos x="69" y="66"/>
                        </a:cxn>
                        <a:cxn ang="0">
                          <a:pos x="76" y="93"/>
                        </a:cxn>
                        <a:cxn ang="0">
                          <a:pos x="73" y="120"/>
                        </a:cxn>
                        <a:cxn ang="0">
                          <a:pos x="68" y="97"/>
                        </a:cxn>
                        <a:cxn ang="0">
                          <a:pos x="60" y="70"/>
                        </a:cxn>
                        <a:cxn ang="0">
                          <a:pos x="48" y="45"/>
                        </a:cxn>
                        <a:cxn ang="0">
                          <a:pos x="25" y="23"/>
                        </a:cxn>
                        <a:cxn ang="0">
                          <a:pos x="0" y="12"/>
                        </a:cxn>
                        <a:cxn ang="0">
                          <a:pos x="0" y="1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44" name="Group 83"/>
                  <p:cNvGrpSpPr/>
                  <p:nvPr/>
                </p:nvGrpSpPr>
                <p:grpSpPr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20569" name="Freeform 84"/>
                    <p:cNvSpPr/>
                    <p:nvPr/>
                  </p:nvSpPr>
                  <p:spPr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"/>
                        </a:cxn>
                        <a:cxn ang="0">
                          <a:pos x="37" y="1"/>
                        </a:cxn>
                        <a:cxn ang="0">
                          <a:pos x="75" y="0"/>
                        </a:cxn>
                        <a:cxn ang="0">
                          <a:pos x="116" y="0"/>
                        </a:cxn>
                        <a:cxn ang="0">
                          <a:pos x="115" y="1"/>
                        </a:cxn>
                        <a:cxn ang="0">
                          <a:pos x="75" y="1"/>
                        </a:cxn>
                        <a:cxn ang="0">
                          <a:pos x="28" y="2"/>
                        </a:cxn>
                        <a:cxn ang="0">
                          <a:pos x="0" y="3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70" name="Freeform 85"/>
                    <p:cNvSpPr/>
                    <p:nvPr/>
                  </p:nvSpPr>
                  <p:spPr>
                    <a:xfrm rot="-4903748">
                      <a:off x="2649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2" y="0"/>
                        </a:cxn>
                        <a:cxn ang="0">
                          <a:pos x="28" y="1"/>
                        </a:cxn>
                        <a:cxn ang="0">
                          <a:pos x="39" y="2"/>
                        </a:cxn>
                        <a:cxn ang="0">
                          <a:pos x="43" y="3"/>
                        </a:cxn>
                        <a:cxn ang="0">
                          <a:pos x="41" y="4"/>
                        </a:cxn>
                        <a:cxn ang="0">
                          <a:pos x="38" y="3"/>
                        </a:cxn>
                        <a:cxn ang="0">
                          <a:pos x="34" y="2"/>
                        </a:cxn>
                        <a:cxn ang="0">
                          <a:pos x="27" y="2"/>
                        </a:cxn>
                        <a:cxn ang="0">
                          <a:pos x="14" y="1"/>
                        </a:cxn>
                        <a:cxn ang="0">
                          <a:pos x="0" y="0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45" name="Group 86"/>
                  <p:cNvGrpSpPr/>
                  <p:nvPr/>
                </p:nvGrpSpPr>
                <p:grpSpPr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20567" name="Freeform 87"/>
                    <p:cNvSpPr/>
                    <p:nvPr/>
                  </p:nvSpPr>
                  <p:spPr>
                    <a:xfrm rot="-3264308" flipH="1">
                      <a:off x="1010" y="2475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19"/>
                        </a:cxn>
                        <a:cxn ang="0">
                          <a:pos x="216" y="40"/>
                        </a:cxn>
                        <a:cxn ang="0">
                          <a:pos x="444" y="6"/>
                        </a:cxn>
                        <a:cxn ang="0">
                          <a:pos x="684" y="6"/>
                        </a:cxn>
                        <a:cxn ang="0">
                          <a:pos x="681" y="25"/>
                        </a:cxn>
                        <a:cxn ang="0">
                          <a:pos x="442" y="25"/>
                        </a:cxn>
                        <a:cxn ang="0">
                          <a:pos x="164" y="69"/>
                        </a:cxn>
                        <a:cxn ang="0">
                          <a:pos x="0" y="11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68" name="Freeform 88"/>
                    <p:cNvSpPr/>
                    <p:nvPr/>
                  </p:nvSpPr>
                  <p:spPr>
                    <a:xfrm rot="-3264308" flipH="1">
                      <a:off x="725" y="3511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2"/>
                        </a:cxn>
                        <a:cxn ang="0">
                          <a:pos x="70" y="14"/>
                        </a:cxn>
                        <a:cxn ang="0">
                          <a:pos x="165" y="48"/>
                        </a:cxn>
                        <a:cxn ang="0">
                          <a:pos x="230" y="103"/>
                        </a:cxn>
                        <a:cxn ang="0">
                          <a:pos x="251" y="145"/>
                        </a:cxn>
                        <a:cxn ang="0">
                          <a:pos x="242" y="187"/>
                        </a:cxn>
                        <a:cxn ang="0">
                          <a:pos x="227" y="151"/>
                        </a:cxn>
                        <a:cxn ang="0">
                          <a:pos x="199" y="108"/>
                        </a:cxn>
                        <a:cxn ang="0">
                          <a:pos x="158" y="70"/>
                        </a:cxn>
                        <a:cxn ang="0">
                          <a:pos x="83" y="36"/>
                        </a:cxn>
                        <a:cxn ang="0">
                          <a:pos x="0" y="18"/>
                        </a:cxn>
                        <a:cxn ang="0">
                          <a:pos x="1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46" name="Group 89"/>
                  <p:cNvGrpSpPr/>
                  <p:nvPr/>
                </p:nvGrpSpPr>
                <p:grpSpPr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20565" name="Freeform 90"/>
                    <p:cNvSpPr/>
                    <p:nvPr/>
                  </p:nvSpPr>
                  <p:spPr>
                    <a:xfrm rot="-4057115" flipH="1">
                      <a:off x="1267" y="2577"/>
                      <a:ext cx="159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19"/>
                        </a:cxn>
                        <a:cxn ang="0">
                          <a:pos x="171" y="40"/>
                        </a:cxn>
                        <a:cxn ang="0">
                          <a:pos x="352" y="6"/>
                        </a:cxn>
                        <a:cxn ang="0">
                          <a:pos x="542" y="6"/>
                        </a:cxn>
                        <a:cxn ang="0">
                          <a:pos x="539" y="25"/>
                        </a:cxn>
                        <a:cxn ang="0">
                          <a:pos x="349" y="25"/>
                        </a:cxn>
                        <a:cxn ang="0">
                          <a:pos x="129" y="69"/>
                        </a:cxn>
                        <a:cxn ang="0">
                          <a:pos x="0" y="11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66" name="Freeform 91"/>
                    <p:cNvSpPr/>
                    <p:nvPr/>
                  </p:nvSpPr>
                  <p:spPr>
                    <a:xfrm rot="-4057115" flipH="1">
                      <a:off x="1272" y="3636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"/>
                        </a:cxn>
                        <a:cxn ang="0">
                          <a:pos x="55" y="14"/>
                        </a:cxn>
                        <a:cxn ang="0">
                          <a:pos x="131" y="48"/>
                        </a:cxn>
                        <a:cxn ang="0">
                          <a:pos x="182" y="103"/>
                        </a:cxn>
                        <a:cxn ang="0">
                          <a:pos x="199" y="145"/>
                        </a:cxn>
                        <a:cxn ang="0">
                          <a:pos x="191" y="187"/>
                        </a:cxn>
                        <a:cxn ang="0">
                          <a:pos x="180" y="151"/>
                        </a:cxn>
                        <a:cxn ang="0">
                          <a:pos x="157" y="108"/>
                        </a:cxn>
                        <a:cxn ang="0">
                          <a:pos x="126" y="70"/>
                        </a:cxn>
                        <a:cxn ang="0">
                          <a:pos x="66" y="36"/>
                        </a:cxn>
                        <a:cxn ang="0">
                          <a:pos x="0" y="18"/>
                        </a:cxn>
                        <a:cxn ang="0">
                          <a:pos x="0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47" name="Group 92"/>
                  <p:cNvGrpSpPr/>
                  <p:nvPr/>
                </p:nvGrpSpPr>
                <p:grpSpPr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20563" name="Freeform 93"/>
                    <p:cNvSpPr/>
                    <p:nvPr/>
                  </p:nvSpPr>
                  <p:spPr>
                    <a:xfrm rot="-4817938" flipH="1">
                      <a:off x="1442" y="2695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08"/>
                        </a:cxn>
                        <a:cxn ang="0">
                          <a:pos x="211" y="36"/>
                        </a:cxn>
                        <a:cxn ang="0">
                          <a:pos x="435" y="5"/>
                        </a:cxn>
                        <a:cxn ang="0">
                          <a:pos x="669" y="5"/>
                        </a:cxn>
                        <a:cxn ang="0">
                          <a:pos x="665" y="22"/>
                        </a:cxn>
                        <a:cxn ang="0">
                          <a:pos x="432" y="22"/>
                        </a:cxn>
                        <a:cxn ang="0">
                          <a:pos x="160" y="62"/>
                        </a:cxn>
                        <a:cxn ang="0">
                          <a:pos x="0" y="108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accent2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64" name="Freeform 94"/>
                    <p:cNvSpPr/>
                    <p:nvPr/>
                  </p:nvSpPr>
                  <p:spPr>
                    <a:xfrm rot="-4817938" flipH="1">
                      <a:off x="1733" y="3898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2"/>
                        </a:cxn>
                        <a:cxn ang="0">
                          <a:pos x="68" y="12"/>
                        </a:cxn>
                        <a:cxn ang="0">
                          <a:pos x="161" y="43"/>
                        </a:cxn>
                        <a:cxn ang="0">
                          <a:pos x="225" y="92"/>
                        </a:cxn>
                        <a:cxn ang="0">
                          <a:pos x="245" y="130"/>
                        </a:cxn>
                        <a:cxn ang="0">
                          <a:pos x="236" y="169"/>
                        </a:cxn>
                        <a:cxn ang="0">
                          <a:pos x="222" y="135"/>
                        </a:cxn>
                        <a:cxn ang="0">
                          <a:pos x="194" y="97"/>
                        </a:cxn>
                        <a:cxn ang="0">
                          <a:pos x="155" y="63"/>
                        </a:cxn>
                        <a:cxn ang="0">
                          <a:pos x="81" y="32"/>
                        </a:cxn>
                        <a:cxn ang="0">
                          <a:pos x="0" y="16"/>
                        </a:cxn>
                        <a:cxn ang="0">
                          <a:pos x="1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48" name="Group 95"/>
                  <p:cNvGrpSpPr/>
                  <p:nvPr/>
                </p:nvGrpSpPr>
                <p:grpSpPr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20561" name="Freeform 96"/>
                    <p:cNvSpPr/>
                    <p:nvPr/>
                  </p:nvSpPr>
                  <p:spPr>
                    <a:xfrm rot="3144576">
                      <a:off x="2628" y="2423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19"/>
                        </a:cxn>
                        <a:cxn ang="0">
                          <a:pos x="216" y="40"/>
                        </a:cxn>
                        <a:cxn ang="0">
                          <a:pos x="444" y="6"/>
                        </a:cxn>
                        <a:cxn ang="0">
                          <a:pos x="684" y="6"/>
                        </a:cxn>
                        <a:cxn ang="0">
                          <a:pos x="681" y="25"/>
                        </a:cxn>
                        <a:cxn ang="0">
                          <a:pos x="442" y="25"/>
                        </a:cxn>
                        <a:cxn ang="0">
                          <a:pos x="164" y="69"/>
                        </a:cxn>
                        <a:cxn ang="0">
                          <a:pos x="0" y="11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62" name="Freeform 97"/>
                    <p:cNvSpPr/>
                    <p:nvPr/>
                  </p:nvSpPr>
                  <p:spPr>
                    <a:xfrm rot="3144576">
                      <a:off x="3751" y="3435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2"/>
                        </a:cxn>
                        <a:cxn ang="0">
                          <a:pos x="70" y="14"/>
                        </a:cxn>
                        <a:cxn ang="0">
                          <a:pos x="165" y="48"/>
                        </a:cxn>
                        <a:cxn ang="0">
                          <a:pos x="230" y="103"/>
                        </a:cxn>
                        <a:cxn ang="0">
                          <a:pos x="251" y="145"/>
                        </a:cxn>
                        <a:cxn ang="0">
                          <a:pos x="242" y="187"/>
                        </a:cxn>
                        <a:cxn ang="0">
                          <a:pos x="227" y="151"/>
                        </a:cxn>
                        <a:cxn ang="0">
                          <a:pos x="199" y="108"/>
                        </a:cxn>
                        <a:cxn ang="0">
                          <a:pos x="158" y="70"/>
                        </a:cxn>
                        <a:cxn ang="0">
                          <a:pos x="83" y="36"/>
                        </a:cxn>
                        <a:cxn ang="0">
                          <a:pos x="0" y="18"/>
                        </a:cxn>
                        <a:cxn ang="0">
                          <a:pos x="1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49" name="Group 98"/>
                  <p:cNvGrpSpPr/>
                  <p:nvPr/>
                </p:nvGrpSpPr>
                <p:grpSpPr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20559" name="Freeform 99"/>
                    <p:cNvSpPr/>
                    <p:nvPr/>
                  </p:nvSpPr>
                  <p:spPr>
                    <a:xfrm rot="3745735">
                      <a:off x="2505" y="2541"/>
                      <a:ext cx="1650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05"/>
                        </a:cxn>
                        <a:cxn ang="0">
                          <a:pos x="189" y="35"/>
                        </a:cxn>
                        <a:cxn ang="0">
                          <a:pos x="390" y="5"/>
                        </a:cxn>
                        <a:cxn ang="0">
                          <a:pos x="600" y="5"/>
                        </a:cxn>
                        <a:cxn ang="0">
                          <a:pos x="596" y="21"/>
                        </a:cxn>
                        <a:cxn ang="0">
                          <a:pos x="387" y="21"/>
                        </a:cxn>
                        <a:cxn ang="0">
                          <a:pos x="144" y="61"/>
                        </a:cxn>
                        <a:cxn ang="0">
                          <a:pos x="0" y="105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60" name="Freeform 100"/>
                    <p:cNvSpPr/>
                    <p:nvPr/>
                  </p:nvSpPr>
                  <p:spPr>
                    <a:xfrm rot="3745735">
                      <a:off x="3387" y="3615"/>
                      <a:ext cx="885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2"/>
                        </a:cxn>
                        <a:cxn ang="0">
                          <a:pos x="61" y="12"/>
                        </a:cxn>
                        <a:cxn ang="0">
                          <a:pos x="145" y="42"/>
                        </a:cxn>
                        <a:cxn ang="0">
                          <a:pos x="202" y="90"/>
                        </a:cxn>
                        <a:cxn ang="0">
                          <a:pos x="220" y="127"/>
                        </a:cxn>
                        <a:cxn ang="0">
                          <a:pos x="212" y="164"/>
                        </a:cxn>
                        <a:cxn ang="0">
                          <a:pos x="199" y="132"/>
                        </a:cxn>
                        <a:cxn ang="0">
                          <a:pos x="174" y="94"/>
                        </a:cxn>
                        <a:cxn ang="0">
                          <a:pos x="139" y="62"/>
                        </a:cxn>
                        <a:cxn ang="0">
                          <a:pos x="73" y="31"/>
                        </a:cxn>
                        <a:cxn ang="0">
                          <a:pos x="0" y="16"/>
                        </a:cxn>
                        <a:cxn ang="0">
                          <a:pos x="1" y="2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50" name="Group 101"/>
                  <p:cNvGrpSpPr/>
                  <p:nvPr/>
                </p:nvGrpSpPr>
                <p:grpSpPr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20557" name="Freeform 102"/>
                    <p:cNvSpPr/>
                    <p:nvPr/>
                  </p:nvSpPr>
                  <p:spPr>
                    <a:xfrm rot="4286818">
                      <a:off x="2328" y="2660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9"/>
                        </a:cxn>
                        <a:cxn ang="0">
                          <a:pos x="173" y="20"/>
                        </a:cxn>
                        <a:cxn ang="0">
                          <a:pos x="356" y="3"/>
                        </a:cxn>
                        <a:cxn ang="0">
                          <a:pos x="548" y="3"/>
                        </a:cxn>
                        <a:cxn ang="0">
                          <a:pos x="545" y="12"/>
                        </a:cxn>
                        <a:cxn ang="0">
                          <a:pos x="353" y="12"/>
                        </a:cxn>
                        <a:cxn ang="0">
                          <a:pos x="131" y="34"/>
                        </a:cxn>
                        <a:cxn ang="0">
                          <a:pos x="0" y="5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58" name="Freeform 103"/>
                    <p:cNvSpPr/>
                    <p:nvPr/>
                  </p:nvSpPr>
                  <p:spPr>
                    <a:xfrm rot="4286818">
                      <a:off x="3002" y="3746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"/>
                        </a:cxn>
                        <a:cxn ang="0">
                          <a:pos x="56" y="6"/>
                        </a:cxn>
                        <a:cxn ang="0">
                          <a:pos x="133" y="23"/>
                        </a:cxn>
                        <a:cxn ang="0">
                          <a:pos x="185" y="50"/>
                        </a:cxn>
                        <a:cxn ang="0">
                          <a:pos x="201" y="71"/>
                        </a:cxn>
                        <a:cxn ang="0">
                          <a:pos x="193" y="91"/>
                        </a:cxn>
                        <a:cxn ang="0">
                          <a:pos x="182" y="73"/>
                        </a:cxn>
                        <a:cxn ang="0">
                          <a:pos x="159" y="53"/>
                        </a:cxn>
                        <a:cxn ang="0">
                          <a:pos x="127" y="34"/>
                        </a:cxn>
                        <a:cxn ang="0">
                          <a:pos x="67" y="18"/>
                        </a:cxn>
                        <a:cxn ang="0">
                          <a:pos x="0" y="9"/>
                        </a:cxn>
                        <a:cxn ang="0">
                          <a:pos x="0" y="1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51" name="Group 104"/>
                  <p:cNvGrpSpPr/>
                  <p:nvPr/>
                </p:nvGrpSpPr>
                <p:grpSpPr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20555" name="Freeform 105"/>
                    <p:cNvSpPr/>
                    <p:nvPr/>
                  </p:nvSpPr>
                  <p:spPr>
                    <a:xfrm rot="4898956">
                      <a:off x="2206" y="2713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9"/>
                        </a:cxn>
                        <a:cxn ang="0">
                          <a:pos x="134" y="20"/>
                        </a:cxn>
                        <a:cxn ang="0">
                          <a:pos x="276" y="3"/>
                        </a:cxn>
                        <a:cxn ang="0">
                          <a:pos x="425" y="3"/>
                        </a:cxn>
                        <a:cxn ang="0">
                          <a:pos x="423" y="12"/>
                        </a:cxn>
                        <a:cxn ang="0">
                          <a:pos x="274" y="12"/>
                        </a:cxn>
                        <a:cxn ang="0">
                          <a:pos x="102" y="34"/>
                        </a:cxn>
                        <a:cxn ang="0">
                          <a:pos x="0" y="59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56" name="Freeform 106"/>
                    <p:cNvSpPr/>
                    <p:nvPr/>
                  </p:nvSpPr>
                  <p:spPr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"/>
                        </a:cxn>
                        <a:cxn ang="0">
                          <a:pos x="43" y="6"/>
                        </a:cxn>
                        <a:cxn ang="0">
                          <a:pos x="103" y="23"/>
                        </a:cxn>
                        <a:cxn ang="0">
                          <a:pos x="143" y="50"/>
                        </a:cxn>
                        <a:cxn ang="0">
                          <a:pos x="156" y="71"/>
                        </a:cxn>
                        <a:cxn ang="0">
                          <a:pos x="150" y="91"/>
                        </a:cxn>
                        <a:cxn ang="0">
                          <a:pos x="142" y="73"/>
                        </a:cxn>
                        <a:cxn ang="0">
                          <a:pos x="124" y="53"/>
                        </a:cxn>
                        <a:cxn ang="0">
                          <a:pos x="99" y="34"/>
                        </a:cxn>
                        <a:cxn ang="0">
                          <a:pos x="52" y="18"/>
                        </a:cxn>
                        <a:cxn ang="0">
                          <a:pos x="0" y="9"/>
                        </a:cxn>
                        <a:cxn ang="0">
                          <a:pos x="0" y="1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552" name="Group 107"/>
                  <p:cNvGrpSpPr/>
                  <p:nvPr/>
                </p:nvGrpSpPr>
                <p:grpSpPr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20553" name="Freeform 108"/>
                    <p:cNvSpPr/>
                    <p:nvPr/>
                  </p:nvSpPr>
                  <p:spPr>
                    <a:xfrm rot="5755659">
                      <a:off x="1900" y="2759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6"/>
                        </a:cxn>
                        <a:cxn ang="0">
                          <a:pos x="125" y="9"/>
                        </a:cxn>
                        <a:cxn ang="0">
                          <a:pos x="257" y="1"/>
                        </a:cxn>
                        <a:cxn ang="0">
                          <a:pos x="397" y="1"/>
                        </a:cxn>
                        <a:cxn ang="0">
                          <a:pos x="394" y="5"/>
                        </a:cxn>
                        <a:cxn ang="0">
                          <a:pos x="255" y="5"/>
                        </a:cxn>
                        <a:cxn ang="0">
                          <a:pos x="95" y="15"/>
                        </a:cxn>
                        <a:cxn ang="0">
                          <a:pos x="0" y="26"/>
                        </a:cxn>
                      </a:cxnLst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>
                            <a:alpha val="100000"/>
                          </a:schemeClr>
                        </a:gs>
                        <a:gs pos="100000">
                          <a:schemeClr val="folHlink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20554" name="Freeform 109"/>
                    <p:cNvSpPr/>
                    <p:nvPr/>
                  </p:nvSpPr>
                  <p:spPr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40" y="3"/>
                        </a:cxn>
                        <a:cxn ang="0">
                          <a:pos x="96" y="10"/>
                        </a:cxn>
                        <a:cxn ang="0">
                          <a:pos x="133" y="22"/>
                        </a:cxn>
                        <a:cxn ang="0">
                          <a:pos x="145" y="32"/>
                        </a:cxn>
                        <a:cxn ang="0">
                          <a:pos x="140" y="41"/>
                        </a:cxn>
                        <a:cxn ang="0">
                          <a:pos x="132" y="33"/>
                        </a:cxn>
                        <a:cxn ang="0">
                          <a:pos x="115" y="23"/>
                        </a:cxn>
                        <a:cxn ang="0">
                          <a:pos x="92" y="15"/>
                        </a:cxn>
                        <a:cxn ang="0">
                          <a:pos x="48" y="8"/>
                        </a:cxn>
                        <a:cxn ang="0">
                          <a:pos x="0" y="4"/>
                        </a:cxn>
                        <a:cxn ang="0">
                          <a:pos x="0" y="0"/>
                        </a:cxn>
                      </a:cxnLst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>
                            <a:alpha val="100000"/>
                          </a:schemeClr>
                        </a:gs>
                        <a:gs pos="100000">
                          <a:schemeClr val="bg1">
                            <a:alpha val="100000"/>
                          </a:schemeClr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20507" name="Group 110"/>
              <p:cNvGrpSpPr/>
              <p:nvPr/>
            </p:nvGrpSpPr>
            <p:grpSpPr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20508" name="Group 111"/>
                <p:cNvGrpSpPr/>
                <p:nvPr/>
              </p:nvGrpSpPr>
              <p:grpSpPr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20510" name="Arc 112"/>
                  <p:cNvSpPr/>
                  <p:nvPr/>
                </p:nvSpPr>
                <p:spPr>
                  <a:xfrm flipV="1">
                    <a:off x="2966" y="456"/>
                    <a:ext cx="2567" cy="2046"/>
                  </a:xfrm>
                  <a:custGeom>
                    <a:avLst/>
                    <a:gdLst/>
                    <a:ahLst/>
                    <a:cxnLst>
                      <a:cxn ang="0">
                        <a:pos x="13" y="9"/>
                      </a:cxn>
                      <a:cxn ang="0">
                        <a:pos x="0" y="10"/>
                      </a:cxn>
                      <a:cxn ang="0">
                        <a:pos x="6" y="0"/>
                      </a:cxn>
                    </a:cxnLst>
                    <a:pathLst>
                      <a:path w="36729" h="21600" fill="none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lnTo>
                          <a:pt x="36729" y="10451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20511" name="Arc 113"/>
                  <p:cNvSpPr/>
                  <p:nvPr/>
                </p:nvSpPr>
                <p:spPr>
                  <a:xfrm flipH="1">
                    <a:off x="388" y="1601"/>
                    <a:ext cx="2016" cy="2379"/>
                  </a:xfrm>
                  <a:custGeom>
                    <a:avLst/>
                    <a:gdLst/>
                    <a:ahLst/>
                    <a:cxnLst>
                      <a:cxn ang="0">
                        <a:pos x="0" y="2"/>
                      </a:cxn>
                      <a:cxn ang="0">
                        <a:pos x="9" y="27"/>
                      </a:cxn>
                      <a:cxn ang="0">
                        <a:pos x="3" y="26"/>
                      </a:cxn>
                    </a:cxnLst>
                    <a:pathLst>
                      <a:path w="30473" h="22305" fill="none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lnTo>
                          <a:pt x="-1" y="1906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folHlink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20512" name="Arc 114"/>
                  <p:cNvSpPr/>
                  <p:nvPr/>
                </p:nvSpPr>
                <p:spPr>
                  <a:xfrm>
                    <a:off x="3029" y="1181"/>
                    <a:ext cx="1426" cy="2379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2" y="27"/>
                      </a:cxn>
                      <a:cxn ang="0">
                        <a:pos x="1" y="26"/>
                      </a:cxn>
                    </a:cxnLst>
                    <a:pathLst>
                      <a:path w="34812" h="22305" fill="none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lnTo>
                          <a:pt x="-1" y="4511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20513" name="Arc 115"/>
                  <p:cNvSpPr/>
                  <p:nvPr/>
                </p:nvSpPr>
                <p:spPr>
                  <a:xfrm flipH="1">
                    <a:off x="74" y="813"/>
                    <a:ext cx="2540" cy="2379"/>
                  </a:xfrm>
                  <a:custGeom>
                    <a:avLst/>
                    <a:gdLst/>
                    <a:ahLst/>
                    <a:cxnLst>
                      <a:cxn ang="0">
                        <a:pos x="0" y="8"/>
                      </a:cxn>
                      <a:cxn ang="0">
                        <a:pos x="12" y="27"/>
                      </a:cxn>
                      <a:cxn ang="0">
                        <a:pos x="5" y="26"/>
                      </a:cxn>
                    </a:cxnLst>
                    <a:pathLst>
                      <a:path w="36830" h="22305" fill="none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lnTo>
                          <a:pt x="0" y="6283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folHlink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20514" name="Arc 116"/>
                  <p:cNvSpPr/>
                  <p:nvPr/>
                </p:nvSpPr>
                <p:spPr>
                  <a:xfrm flipH="1">
                    <a:off x="790" y="313"/>
                    <a:ext cx="1850" cy="2304"/>
                  </a:xfrm>
                  <a:custGeom>
                    <a:avLst/>
                    <a:gdLst/>
                    <a:ahLst/>
                    <a:cxnLst>
                      <a:cxn ang="0">
                        <a:pos x="0" y="12"/>
                      </a:cxn>
                      <a:cxn ang="0">
                        <a:pos x="6" y="6"/>
                      </a:cxn>
                      <a:cxn ang="0">
                        <a:pos x="4" y="26"/>
                      </a:cxn>
                    </a:cxnLst>
                    <a:pathLst>
                      <a:path w="31881" h="21600" fill="none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lnTo>
                          <a:pt x="-1" y="10015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20515" name="Arc 117"/>
                  <p:cNvSpPr/>
                  <p:nvPr/>
                </p:nvSpPr>
                <p:spPr>
                  <a:xfrm>
                    <a:off x="2763" y="1281"/>
                    <a:ext cx="764" cy="2304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0" y="12"/>
                      </a:cxn>
                      <a:cxn ang="0">
                        <a:pos x="0" y="26"/>
                      </a:cxn>
                    </a:cxnLst>
                    <a:pathLst>
                      <a:path w="31146" h="21600" fill="none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lnTo>
                          <a:pt x="-1" y="4511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20516" name="Freeform 118"/>
                  <p:cNvSpPr/>
                  <p:nvPr/>
                </p:nvSpPr>
                <p:spPr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17"/>
                      </a:cxn>
                      <a:cxn ang="0">
                        <a:pos x="37" y="4"/>
                      </a:cxn>
                      <a:cxn ang="0">
                        <a:pos x="15" y="42"/>
                      </a:cxn>
                      <a:cxn ang="0">
                        <a:pos x="52" y="42"/>
                      </a:cxn>
                      <a:cxn ang="0">
                        <a:pos x="30" y="81"/>
                      </a:cxn>
                      <a:cxn ang="0">
                        <a:pos x="60" y="94"/>
                      </a:cxn>
                      <a:cxn ang="0">
                        <a:pos x="45" y="119"/>
                      </a:cxn>
                      <a:cxn ang="0">
                        <a:pos x="75" y="132"/>
                      </a:cxn>
                      <a:cxn ang="0">
                        <a:pos x="60" y="158"/>
                      </a:cxn>
                      <a:cxn ang="0">
                        <a:pos x="82" y="171"/>
                      </a:cxn>
                      <a:cxn ang="0">
                        <a:pos x="75" y="196"/>
                      </a:cxn>
                      <a:cxn ang="0">
                        <a:pos x="90" y="221"/>
                      </a:cxn>
                      <a:cxn ang="0">
                        <a:pos x="90" y="247"/>
                      </a:cxn>
                      <a:cxn ang="0">
                        <a:pos x="105" y="286"/>
                      </a:cxn>
                      <a:cxn ang="0">
                        <a:pos x="97" y="324"/>
                      </a:cxn>
                      <a:cxn ang="0">
                        <a:pos x="113" y="349"/>
                      </a:cxn>
                      <a:cxn ang="0">
                        <a:pos x="105" y="388"/>
                      </a:cxn>
                      <a:cxn ang="0">
                        <a:pos x="113" y="427"/>
                      </a:cxn>
                      <a:cxn ang="0">
                        <a:pos x="105" y="452"/>
                      </a:cxn>
                      <a:cxn ang="0">
                        <a:pos x="120" y="490"/>
                      </a:cxn>
                      <a:cxn ang="0">
                        <a:pos x="113" y="529"/>
                      </a:cxn>
                      <a:cxn ang="0">
                        <a:pos x="120" y="580"/>
                      </a:cxn>
                      <a:cxn ang="0">
                        <a:pos x="113" y="593"/>
                      </a:cxn>
                      <a:cxn ang="0">
                        <a:pos x="120" y="631"/>
                      </a:cxn>
                    </a:cxnLst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folHlink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sp>
              <p:nvSpPr>
                <p:cNvPr id="20509" name="Freeform 119"/>
                <p:cNvSpPr/>
                <p:nvPr/>
              </p:nvSpPr>
              <p:spPr>
                <a:xfrm rot="-1346631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44" y="1"/>
                    </a:cxn>
                    <a:cxn ang="0">
                      <a:pos x="18" y="7"/>
                    </a:cxn>
                    <a:cxn ang="0">
                      <a:pos x="62" y="7"/>
                    </a:cxn>
                    <a:cxn ang="0">
                      <a:pos x="35" y="13"/>
                    </a:cxn>
                    <a:cxn ang="0">
                      <a:pos x="71" y="16"/>
                    </a:cxn>
                    <a:cxn ang="0">
                      <a:pos x="53" y="20"/>
                    </a:cxn>
                    <a:cxn ang="0">
                      <a:pos x="88" y="22"/>
                    </a:cxn>
                    <a:cxn ang="0">
                      <a:pos x="71" y="26"/>
                    </a:cxn>
                    <a:cxn ang="0">
                      <a:pos x="97" y="28"/>
                    </a:cxn>
                    <a:cxn ang="0">
                      <a:pos x="88" y="33"/>
                    </a:cxn>
                    <a:cxn ang="0">
                      <a:pos x="107" y="37"/>
                    </a:cxn>
                    <a:cxn ang="0">
                      <a:pos x="107" y="41"/>
                    </a:cxn>
                    <a:cxn ang="0">
                      <a:pos x="124" y="47"/>
                    </a:cxn>
                    <a:cxn ang="0">
                      <a:pos x="115" y="54"/>
                    </a:cxn>
                    <a:cxn ang="0">
                      <a:pos x="133" y="58"/>
                    </a:cxn>
                    <a:cxn ang="0">
                      <a:pos x="124" y="64"/>
                    </a:cxn>
                    <a:cxn ang="0">
                      <a:pos x="133" y="71"/>
                    </a:cxn>
                    <a:cxn ang="0">
                      <a:pos x="124" y="75"/>
                    </a:cxn>
                    <a:cxn ang="0">
                      <a:pos x="142" y="81"/>
                    </a:cxn>
                    <a:cxn ang="0">
                      <a:pos x="133" y="88"/>
                    </a:cxn>
                    <a:cxn ang="0">
                      <a:pos x="142" y="96"/>
                    </a:cxn>
                    <a:cxn ang="0">
                      <a:pos x="133" y="98"/>
                    </a:cxn>
                    <a:cxn ang="0">
                      <a:pos x="142" y="105"/>
                    </a:cxn>
                  </a:cxnLst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accent2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grpSp>
          <p:nvGrpSpPr>
            <p:cNvPr id="20491" name="Group 120"/>
            <p:cNvGrpSpPr/>
            <p:nvPr/>
          </p:nvGrpSpPr>
          <p:grpSpPr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20492" name="Freeform 121"/>
              <p:cNvSpPr/>
              <p:nvPr/>
            </p:nvSpPr>
            <p:spPr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59" y="4"/>
                  </a:cxn>
                  <a:cxn ang="0">
                    <a:pos x="24" y="39"/>
                  </a:cxn>
                  <a:cxn ang="0">
                    <a:pos x="82" y="39"/>
                  </a:cxn>
                  <a:cxn ang="0">
                    <a:pos x="47" y="74"/>
                  </a:cxn>
                  <a:cxn ang="0">
                    <a:pos x="94" y="86"/>
                  </a:cxn>
                  <a:cxn ang="0">
                    <a:pos x="71" y="109"/>
                  </a:cxn>
                  <a:cxn ang="0">
                    <a:pos x="118" y="121"/>
                  </a:cxn>
                  <a:cxn ang="0">
                    <a:pos x="94" y="144"/>
                  </a:cxn>
                  <a:cxn ang="0">
                    <a:pos x="129" y="156"/>
                  </a:cxn>
                  <a:cxn ang="0">
                    <a:pos x="118" y="179"/>
                  </a:cxn>
                  <a:cxn ang="0">
                    <a:pos x="141" y="203"/>
                  </a:cxn>
                  <a:cxn ang="0">
                    <a:pos x="141" y="226"/>
                  </a:cxn>
                  <a:cxn ang="0">
                    <a:pos x="164" y="261"/>
                  </a:cxn>
                  <a:cxn ang="0">
                    <a:pos x="153" y="296"/>
                  </a:cxn>
                  <a:cxn ang="0">
                    <a:pos x="176" y="320"/>
                  </a:cxn>
                  <a:cxn ang="0">
                    <a:pos x="164" y="355"/>
                  </a:cxn>
                  <a:cxn ang="0">
                    <a:pos x="176" y="390"/>
                  </a:cxn>
                  <a:cxn ang="0">
                    <a:pos x="164" y="413"/>
                  </a:cxn>
                  <a:cxn ang="0">
                    <a:pos x="188" y="448"/>
                  </a:cxn>
                  <a:cxn ang="0">
                    <a:pos x="176" y="483"/>
                  </a:cxn>
                  <a:cxn ang="0">
                    <a:pos x="188" y="530"/>
                  </a:cxn>
                  <a:cxn ang="0">
                    <a:pos x="176" y="542"/>
                  </a:cxn>
                  <a:cxn ang="0">
                    <a:pos x="188" y="577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493" name="Arc 122"/>
              <p:cNvSpPr/>
              <p:nvPr/>
            </p:nvSpPr>
            <p:spPr>
              <a:xfrm flipH="1">
                <a:off x="1054" y="1851"/>
                <a:ext cx="2122" cy="2304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20" y="26"/>
                  </a:cxn>
                  <a:cxn ang="0">
                    <a:pos x="0" y="25"/>
                  </a:cxn>
                </a:cxnLst>
                <a:pathLst>
                  <a:path w="21600" h="21602" fill="none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lnTo>
                      <a:pt x="546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494" name="Arc 123"/>
              <p:cNvSpPr/>
              <p:nvPr/>
            </p:nvSpPr>
            <p:spPr>
              <a:xfrm flipH="1">
                <a:off x="1266" y="1480"/>
                <a:ext cx="1244" cy="2379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2" y="27"/>
                  </a:cxn>
                  <a:cxn ang="0">
                    <a:pos x="1" y="26"/>
                  </a:cxn>
                </a:cxnLst>
                <a:pathLst>
                  <a:path w="28940" h="22305" fill="none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lnTo>
                      <a:pt x="0" y="128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495" name="Arc 124"/>
              <p:cNvSpPr/>
              <p:nvPr/>
            </p:nvSpPr>
            <p:spPr>
              <a:xfrm flipH="1">
                <a:off x="210" y="1168"/>
                <a:ext cx="2376" cy="237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1" y="27"/>
                  </a:cxn>
                  <a:cxn ang="0">
                    <a:pos x="4" y="26"/>
                  </a:cxn>
                </a:cxnLst>
                <a:pathLst>
                  <a:path w="34455" h="22305" fill="none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lnTo>
                      <a:pt x="0" y="424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496" name="Arc 125"/>
              <p:cNvSpPr/>
              <p:nvPr/>
            </p:nvSpPr>
            <p:spPr>
              <a:xfrm>
                <a:off x="2840" y="1503"/>
                <a:ext cx="381" cy="237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27"/>
                  </a:cxn>
                  <a:cxn ang="0">
                    <a:pos x="0" y="26"/>
                  </a:cxn>
                </a:cxnLst>
                <a:pathLst>
                  <a:path w="34812" h="22305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497" name="Arc 126"/>
              <p:cNvSpPr/>
              <p:nvPr/>
            </p:nvSpPr>
            <p:spPr>
              <a:xfrm>
                <a:off x="2940" y="1492"/>
                <a:ext cx="1004" cy="237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" y="27"/>
                  </a:cxn>
                  <a:cxn ang="0">
                    <a:pos x="0" y="26"/>
                  </a:cxn>
                </a:cxnLst>
                <a:pathLst>
                  <a:path w="34812" h="22305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498" name="Freeform 127"/>
              <p:cNvSpPr/>
              <p:nvPr/>
            </p:nvSpPr>
            <p:spPr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59" y="4"/>
                  </a:cxn>
                  <a:cxn ang="0">
                    <a:pos x="24" y="39"/>
                  </a:cxn>
                  <a:cxn ang="0">
                    <a:pos x="82" y="39"/>
                  </a:cxn>
                  <a:cxn ang="0">
                    <a:pos x="47" y="74"/>
                  </a:cxn>
                  <a:cxn ang="0">
                    <a:pos x="94" y="86"/>
                  </a:cxn>
                  <a:cxn ang="0">
                    <a:pos x="71" y="109"/>
                  </a:cxn>
                  <a:cxn ang="0">
                    <a:pos x="118" y="121"/>
                  </a:cxn>
                  <a:cxn ang="0">
                    <a:pos x="94" y="144"/>
                  </a:cxn>
                  <a:cxn ang="0">
                    <a:pos x="129" y="156"/>
                  </a:cxn>
                  <a:cxn ang="0">
                    <a:pos x="118" y="179"/>
                  </a:cxn>
                  <a:cxn ang="0">
                    <a:pos x="141" y="203"/>
                  </a:cxn>
                  <a:cxn ang="0">
                    <a:pos x="141" y="226"/>
                  </a:cxn>
                  <a:cxn ang="0">
                    <a:pos x="164" y="261"/>
                  </a:cxn>
                  <a:cxn ang="0">
                    <a:pos x="153" y="296"/>
                  </a:cxn>
                  <a:cxn ang="0">
                    <a:pos x="176" y="320"/>
                  </a:cxn>
                  <a:cxn ang="0">
                    <a:pos x="164" y="355"/>
                  </a:cxn>
                  <a:cxn ang="0">
                    <a:pos x="176" y="390"/>
                  </a:cxn>
                  <a:cxn ang="0">
                    <a:pos x="164" y="413"/>
                  </a:cxn>
                  <a:cxn ang="0">
                    <a:pos x="188" y="448"/>
                  </a:cxn>
                  <a:cxn ang="0">
                    <a:pos x="176" y="483"/>
                  </a:cxn>
                  <a:cxn ang="0">
                    <a:pos x="188" y="530"/>
                  </a:cxn>
                  <a:cxn ang="0">
                    <a:pos x="176" y="542"/>
                  </a:cxn>
                  <a:cxn ang="0">
                    <a:pos x="188" y="577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499" name="Freeform 128"/>
              <p:cNvSpPr/>
              <p:nvPr/>
            </p:nvSpPr>
            <p:spPr>
              <a:xfrm rot="-1939245" flipV="1">
                <a:off x="2546" y="2150"/>
                <a:ext cx="442" cy="83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44" y="1"/>
                  </a:cxn>
                  <a:cxn ang="0">
                    <a:pos x="18" y="7"/>
                  </a:cxn>
                  <a:cxn ang="0">
                    <a:pos x="62" y="7"/>
                  </a:cxn>
                  <a:cxn ang="0">
                    <a:pos x="35" y="13"/>
                  </a:cxn>
                  <a:cxn ang="0">
                    <a:pos x="71" y="16"/>
                  </a:cxn>
                  <a:cxn ang="0">
                    <a:pos x="53" y="20"/>
                  </a:cxn>
                  <a:cxn ang="0">
                    <a:pos x="88" y="22"/>
                  </a:cxn>
                  <a:cxn ang="0">
                    <a:pos x="71" y="26"/>
                  </a:cxn>
                  <a:cxn ang="0">
                    <a:pos x="97" y="28"/>
                  </a:cxn>
                  <a:cxn ang="0">
                    <a:pos x="88" y="33"/>
                  </a:cxn>
                  <a:cxn ang="0">
                    <a:pos x="107" y="37"/>
                  </a:cxn>
                  <a:cxn ang="0">
                    <a:pos x="107" y="41"/>
                  </a:cxn>
                  <a:cxn ang="0">
                    <a:pos x="124" y="47"/>
                  </a:cxn>
                  <a:cxn ang="0">
                    <a:pos x="115" y="54"/>
                  </a:cxn>
                  <a:cxn ang="0">
                    <a:pos x="133" y="58"/>
                  </a:cxn>
                  <a:cxn ang="0">
                    <a:pos x="124" y="64"/>
                  </a:cxn>
                  <a:cxn ang="0">
                    <a:pos x="133" y="71"/>
                  </a:cxn>
                  <a:cxn ang="0">
                    <a:pos x="124" y="75"/>
                  </a:cxn>
                  <a:cxn ang="0">
                    <a:pos x="142" y="81"/>
                  </a:cxn>
                  <a:cxn ang="0">
                    <a:pos x="133" y="88"/>
                  </a:cxn>
                  <a:cxn ang="0">
                    <a:pos x="142" y="96"/>
                  </a:cxn>
                  <a:cxn ang="0">
                    <a:pos x="133" y="98"/>
                  </a:cxn>
                  <a:cxn ang="0">
                    <a:pos x="142" y="105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00" name="Freeform 129"/>
              <p:cNvSpPr/>
              <p:nvPr/>
            </p:nvSpPr>
            <p:spPr>
              <a:xfrm flipH="1">
                <a:off x="489" y="2504"/>
                <a:ext cx="1085" cy="1524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657" y="4"/>
                  </a:cxn>
                  <a:cxn ang="0">
                    <a:pos x="261" y="42"/>
                  </a:cxn>
                  <a:cxn ang="0">
                    <a:pos x="919" y="42"/>
                  </a:cxn>
                  <a:cxn ang="0">
                    <a:pos x="524" y="81"/>
                  </a:cxn>
                  <a:cxn ang="0">
                    <a:pos x="1050" y="94"/>
                  </a:cxn>
                  <a:cxn ang="0">
                    <a:pos x="787" y="119"/>
                  </a:cxn>
                  <a:cxn ang="0">
                    <a:pos x="1312" y="132"/>
                  </a:cxn>
                  <a:cxn ang="0">
                    <a:pos x="1050" y="158"/>
                  </a:cxn>
                  <a:cxn ang="0">
                    <a:pos x="1443" y="171"/>
                  </a:cxn>
                  <a:cxn ang="0">
                    <a:pos x="1312" y="196"/>
                  </a:cxn>
                  <a:cxn ang="0">
                    <a:pos x="1574" y="221"/>
                  </a:cxn>
                  <a:cxn ang="0">
                    <a:pos x="1574" y="247"/>
                  </a:cxn>
                  <a:cxn ang="0">
                    <a:pos x="1837" y="286"/>
                  </a:cxn>
                  <a:cxn ang="0">
                    <a:pos x="1704" y="324"/>
                  </a:cxn>
                  <a:cxn ang="0">
                    <a:pos x="1969" y="349"/>
                  </a:cxn>
                  <a:cxn ang="0">
                    <a:pos x="1837" y="388"/>
                  </a:cxn>
                  <a:cxn ang="0">
                    <a:pos x="1969" y="427"/>
                  </a:cxn>
                  <a:cxn ang="0">
                    <a:pos x="1837" y="452"/>
                  </a:cxn>
                  <a:cxn ang="0">
                    <a:pos x="2100" y="490"/>
                  </a:cxn>
                  <a:cxn ang="0">
                    <a:pos x="1969" y="529"/>
                  </a:cxn>
                  <a:cxn ang="0">
                    <a:pos x="2100" y="580"/>
                  </a:cxn>
                  <a:cxn ang="0">
                    <a:pos x="1969" y="593"/>
                  </a:cxn>
                  <a:cxn ang="0">
                    <a:pos x="2100" y="631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01" name="Freeform 130"/>
              <p:cNvSpPr/>
              <p:nvPr/>
            </p:nvSpPr>
            <p:spPr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173" y="4"/>
                  </a:cxn>
                  <a:cxn ang="0">
                    <a:pos x="69" y="42"/>
                  </a:cxn>
                  <a:cxn ang="0">
                    <a:pos x="242" y="42"/>
                  </a:cxn>
                  <a:cxn ang="0">
                    <a:pos x="138" y="81"/>
                  </a:cxn>
                  <a:cxn ang="0">
                    <a:pos x="277" y="94"/>
                  </a:cxn>
                  <a:cxn ang="0">
                    <a:pos x="207" y="119"/>
                  </a:cxn>
                  <a:cxn ang="0">
                    <a:pos x="347" y="132"/>
                  </a:cxn>
                  <a:cxn ang="0">
                    <a:pos x="277" y="158"/>
                  </a:cxn>
                  <a:cxn ang="0">
                    <a:pos x="381" y="171"/>
                  </a:cxn>
                  <a:cxn ang="0">
                    <a:pos x="347" y="196"/>
                  </a:cxn>
                  <a:cxn ang="0">
                    <a:pos x="416" y="221"/>
                  </a:cxn>
                  <a:cxn ang="0">
                    <a:pos x="416" y="247"/>
                  </a:cxn>
                  <a:cxn ang="0">
                    <a:pos x="485" y="286"/>
                  </a:cxn>
                  <a:cxn ang="0">
                    <a:pos x="450" y="324"/>
                  </a:cxn>
                  <a:cxn ang="0">
                    <a:pos x="519" y="349"/>
                  </a:cxn>
                  <a:cxn ang="0">
                    <a:pos x="485" y="388"/>
                  </a:cxn>
                  <a:cxn ang="0">
                    <a:pos x="519" y="427"/>
                  </a:cxn>
                  <a:cxn ang="0">
                    <a:pos x="485" y="452"/>
                  </a:cxn>
                  <a:cxn ang="0">
                    <a:pos x="554" y="490"/>
                  </a:cxn>
                  <a:cxn ang="0">
                    <a:pos x="519" y="529"/>
                  </a:cxn>
                  <a:cxn ang="0">
                    <a:pos x="554" y="580"/>
                  </a:cxn>
                  <a:cxn ang="0">
                    <a:pos x="519" y="593"/>
                  </a:cxn>
                  <a:cxn ang="0">
                    <a:pos x="554" y="631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02" name="Freeform 131"/>
              <p:cNvSpPr/>
              <p:nvPr/>
            </p:nvSpPr>
            <p:spPr>
              <a:xfrm>
                <a:off x="4401" y="2280"/>
                <a:ext cx="1007" cy="1601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524" y="5"/>
                  </a:cxn>
                  <a:cxn ang="0">
                    <a:pos x="210" y="49"/>
                  </a:cxn>
                  <a:cxn ang="0">
                    <a:pos x="734" y="49"/>
                  </a:cxn>
                  <a:cxn ang="0">
                    <a:pos x="419" y="94"/>
                  </a:cxn>
                  <a:cxn ang="0">
                    <a:pos x="838" y="109"/>
                  </a:cxn>
                  <a:cxn ang="0">
                    <a:pos x="629" y="139"/>
                  </a:cxn>
                  <a:cxn ang="0">
                    <a:pos x="1049" y="153"/>
                  </a:cxn>
                  <a:cxn ang="0">
                    <a:pos x="838" y="183"/>
                  </a:cxn>
                  <a:cxn ang="0">
                    <a:pos x="1154" y="198"/>
                  </a:cxn>
                  <a:cxn ang="0">
                    <a:pos x="1049" y="228"/>
                  </a:cxn>
                  <a:cxn ang="0">
                    <a:pos x="1257" y="258"/>
                  </a:cxn>
                  <a:cxn ang="0">
                    <a:pos x="1257" y="287"/>
                  </a:cxn>
                  <a:cxn ang="0">
                    <a:pos x="1469" y="331"/>
                  </a:cxn>
                  <a:cxn ang="0">
                    <a:pos x="1364" y="376"/>
                  </a:cxn>
                  <a:cxn ang="0">
                    <a:pos x="1573" y="406"/>
                  </a:cxn>
                  <a:cxn ang="0">
                    <a:pos x="1469" y="450"/>
                  </a:cxn>
                  <a:cxn ang="0">
                    <a:pos x="1573" y="495"/>
                  </a:cxn>
                  <a:cxn ang="0">
                    <a:pos x="1469" y="524"/>
                  </a:cxn>
                  <a:cxn ang="0">
                    <a:pos x="1679" y="569"/>
                  </a:cxn>
                  <a:cxn ang="0">
                    <a:pos x="1573" y="613"/>
                  </a:cxn>
                  <a:cxn ang="0">
                    <a:pos x="1679" y="673"/>
                  </a:cxn>
                  <a:cxn ang="0">
                    <a:pos x="1573" y="688"/>
                  </a:cxn>
                  <a:cxn ang="0">
                    <a:pos x="1679" y="732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03" name="Freeform 132"/>
              <p:cNvSpPr/>
              <p:nvPr/>
            </p:nvSpPr>
            <p:spPr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794" y="1"/>
                  </a:cxn>
                  <a:cxn ang="0">
                    <a:pos x="720" y="14"/>
                  </a:cxn>
                  <a:cxn ang="0">
                    <a:pos x="2514" y="14"/>
                  </a:cxn>
                  <a:cxn ang="0">
                    <a:pos x="1440" y="28"/>
                  </a:cxn>
                  <a:cxn ang="0">
                    <a:pos x="2874" y="32"/>
                  </a:cxn>
                  <a:cxn ang="0">
                    <a:pos x="2154" y="41"/>
                  </a:cxn>
                  <a:cxn ang="0">
                    <a:pos x="3594" y="45"/>
                  </a:cxn>
                  <a:cxn ang="0">
                    <a:pos x="2874" y="54"/>
                  </a:cxn>
                  <a:cxn ang="0">
                    <a:pos x="3953" y="59"/>
                  </a:cxn>
                  <a:cxn ang="0">
                    <a:pos x="3594" y="68"/>
                  </a:cxn>
                  <a:cxn ang="0">
                    <a:pos x="4313" y="76"/>
                  </a:cxn>
                  <a:cxn ang="0">
                    <a:pos x="4313" y="85"/>
                  </a:cxn>
                  <a:cxn ang="0">
                    <a:pos x="5031" y="98"/>
                  </a:cxn>
                  <a:cxn ang="0">
                    <a:pos x="4673" y="111"/>
                  </a:cxn>
                  <a:cxn ang="0">
                    <a:pos x="5387" y="120"/>
                  </a:cxn>
                  <a:cxn ang="0">
                    <a:pos x="5031" y="133"/>
                  </a:cxn>
                  <a:cxn ang="0">
                    <a:pos x="5387" y="146"/>
                  </a:cxn>
                  <a:cxn ang="0">
                    <a:pos x="5031" y="155"/>
                  </a:cxn>
                  <a:cxn ang="0">
                    <a:pos x="5747" y="169"/>
                  </a:cxn>
                  <a:cxn ang="0">
                    <a:pos x="5387" y="182"/>
                  </a:cxn>
                  <a:cxn ang="0">
                    <a:pos x="5747" y="199"/>
                  </a:cxn>
                  <a:cxn ang="0">
                    <a:pos x="5387" y="203"/>
                  </a:cxn>
                  <a:cxn ang="0">
                    <a:pos x="5747" y="217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04" name="Freeform 133"/>
              <p:cNvSpPr/>
              <p:nvPr/>
            </p:nvSpPr>
            <p:spPr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150" y="4"/>
                  </a:cxn>
                  <a:cxn ang="0">
                    <a:pos x="60" y="36"/>
                  </a:cxn>
                  <a:cxn ang="0">
                    <a:pos x="209" y="36"/>
                  </a:cxn>
                  <a:cxn ang="0">
                    <a:pos x="120" y="67"/>
                  </a:cxn>
                  <a:cxn ang="0">
                    <a:pos x="239" y="78"/>
                  </a:cxn>
                  <a:cxn ang="0">
                    <a:pos x="179" y="99"/>
                  </a:cxn>
                  <a:cxn ang="0">
                    <a:pos x="299" y="110"/>
                  </a:cxn>
                  <a:cxn ang="0">
                    <a:pos x="239" y="131"/>
                  </a:cxn>
                  <a:cxn ang="0">
                    <a:pos x="329" y="142"/>
                  </a:cxn>
                  <a:cxn ang="0">
                    <a:pos x="299" y="164"/>
                  </a:cxn>
                  <a:cxn ang="0">
                    <a:pos x="359" y="185"/>
                  </a:cxn>
                  <a:cxn ang="0">
                    <a:pos x="359" y="206"/>
                  </a:cxn>
                  <a:cxn ang="0">
                    <a:pos x="419" y="238"/>
                  </a:cxn>
                  <a:cxn ang="0">
                    <a:pos x="389" y="270"/>
                  </a:cxn>
                  <a:cxn ang="0">
                    <a:pos x="449" y="291"/>
                  </a:cxn>
                  <a:cxn ang="0">
                    <a:pos x="419" y="323"/>
                  </a:cxn>
                  <a:cxn ang="0">
                    <a:pos x="449" y="355"/>
                  </a:cxn>
                  <a:cxn ang="0">
                    <a:pos x="419" y="377"/>
                  </a:cxn>
                  <a:cxn ang="0">
                    <a:pos x="478" y="409"/>
                  </a:cxn>
                  <a:cxn ang="0">
                    <a:pos x="449" y="440"/>
                  </a:cxn>
                  <a:cxn ang="0">
                    <a:pos x="478" y="483"/>
                  </a:cxn>
                  <a:cxn ang="0">
                    <a:pos x="449" y="494"/>
                  </a:cxn>
                  <a:cxn ang="0">
                    <a:pos x="478" y="526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05" name="Freeform 134"/>
              <p:cNvSpPr/>
              <p:nvPr/>
            </p:nvSpPr>
            <p:spPr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44" y="1"/>
                  </a:cxn>
                  <a:cxn ang="0">
                    <a:pos x="18" y="7"/>
                  </a:cxn>
                  <a:cxn ang="0">
                    <a:pos x="62" y="7"/>
                  </a:cxn>
                  <a:cxn ang="0">
                    <a:pos x="35" y="13"/>
                  </a:cxn>
                  <a:cxn ang="0">
                    <a:pos x="71" y="16"/>
                  </a:cxn>
                  <a:cxn ang="0">
                    <a:pos x="53" y="20"/>
                  </a:cxn>
                  <a:cxn ang="0">
                    <a:pos x="88" y="22"/>
                  </a:cxn>
                  <a:cxn ang="0">
                    <a:pos x="71" y="26"/>
                  </a:cxn>
                  <a:cxn ang="0">
                    <a:pos x="97" y="28"/>
                  </a:cxn>
                  <a:cxn ang="0">
                    <a:pos x="88" y="33"/>
                  </a:cxn>
                  <a:cxn ang="0">
                    <a:pos x="107" y="37"/>
                  </a:cxn>
                  <a:cxn ang="0">
                    <a:pos x="107" y="41"/>
                  </a:cxn>
                  <a:cxn ang="0">
                    <a:pos x="124" y="47"/>
                  </a:cxn>
                  <a:cxn ang="0">
                    <a:pos x="115" y="54"/>
                  </a:cxn>
                  <a:cxn ang="0">
                    <a:pos x="133" y="58"/>
                  </a:cxn>
                  <a:cxn ang="0">
                    <a:pos x="124" y="64"/>
                  </a:cxn>
                  <a:cxn ang="0">
                    <a:pos x="133" y="71"/>
                  </a:cxn>
                  <a:cxn ang="0">
                    <a:pos x="124" y="75"/>
                  </a:cxn>
                  <a:cxn ang="0">
                    <a:pos x="142" y="81"/>
                  </a:cxn>
                  <a:cxn ang="0">
                    <a:pos x="133" y="88"/>
                  </a:cxn>
                  <a:cxn ang="0">
                    <a:pos x="142" y="96"/>
                  </a:cxn>
                  <a:cxn ang="0">
                    <a:pos x="133" y="98"/>
                  </a:cxn>
                  <a:cxn ang="0">
                    <a:pos x="142" y="105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74887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827213"/>
            <a:ext cx="103632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74888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75" name="Rectangle 13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" name="Rectangle 1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7" name="Rectangle 1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8B42862-73D7-4587-A124-26016412A00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CF8639-8B62-4453-B459-67102BE6092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CF8639-8B62-4453-B459-67102BE6092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CF8639-8B62-4453-B459-67102BE6092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CF8639-8B62-4453-B459-67102BE6092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CF8639-8B62-4453-B459-67102BE6092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CF8639-8B62-4453-B459-67102BE6092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CF8639-8B62-4453-B459-67102BE6092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CF8639-8B62-4453-B459-67102BE6092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CF8639-8B62-4453-B459-67102BE6092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301625"/>
            <a:ext cx="2590800" cy="57943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301625"/>
            <a:ext cx="7569200" cy="57943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CF8639-8B62-4453-B459-67102BE6092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Group 2"/>
          <p:cNvGrpSpPr/>
          <p:nvPr/>
        </p:nvGrpSpPr>
        <p:grpSpPr>
          <a:xfrm>
            <a:off x="2211917" y="1600200"/>
            <a:ext cx="9116483" cy="3200400"/>
            <a:chOff x="1045" y="1008"/>
            <a:chExt cx="4307" cy="2016"/>
          </a:xfrm>
        </p:grpSpPr>
        <p:sp>
          <p:nvSpPr>
            <p:cNvPr id="14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29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14400" y="1219200"/>
            <a:ext cx="103632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829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505200"/>
            <a:ext cx="8534400" cy="17526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0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DF52BB-5D8F-460F-A807-D469FC5BCB98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6C06FE-E40E-4E20-838B-863E468A901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6C06FE-E40E-4E20-838B-863E468A901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6C06FE-E40E-4E20-838B-863E468A901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6C06FE-E40E-4E20-838B-863E468A901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6C06FE-E40E-4E20-838B-863E468A901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6C06FE-E40E-4E20-838B-863E468A901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6C06FE-E40E-4E20-838B-863E468A901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6C06FE-E40E-4E20-838B-863E468A901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2" descr="titlemaster_m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49600" y="3429000"/>
            <a:ext cx="85344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</a:ln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117600" y="1371600"/>
            <a:ext cx="1016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6400" y="6248400"/>
            <a:ext cx="2540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6248400"/>
            <a:ext cx="2540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D952D83-242D-4F74-AB40-BBD7E151A6AC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6C06FE-E40E-4E20-838B-863E468A901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62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62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6C06FE-E40E-4E20-838B-863E468A901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1" name="Group 2"/>
          <p:cNvGrpSpPr/>
          <p:nvPr/>
        </p:nvGrpSpPr>
        <p:grpSpPr>
          <a:xfrm>
            <a:off x="-664633" y="1311275"/>
            <a:ext cx="13906500" cy="5908675"/>
            <a:chOff x="-313" y="824"/>
            <a:chExt cx="6570" cy="3722"/>
          </a:xfrm>
        </p:grpSpPr>
        <p:sp>
          <p:nvSpPr>
            <p:cNvPr id="22537" name="Rectangle 3"/>
            <p:cNvSpPr/>
            <p:nvPr userDrawn="1"/>
          </p:nvSpPr>
          <p:spPr>
            <a:xfrm rot="-801856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38" name="Rectangle 4"/>
            <p:cNvSpPr/>
            <p:nvPr userDrawn="1"/>
          </p:nvSpPr>
          <p:spPr>
            <a:xfrm rot="-825634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39" name="Rectangle 5"/>
            <p:cNvSpPr/>
            <p:nvPr userDrawn="1"/>
          </p:nvSpPr>
          <p:spPr>
            <a:xfrm rot="-842579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40" name="Rectangle 6"/>
            <p:cNvSpPr/>
            <p:nvPr userDrawn="1"/>
          </p:nvSpPr>
          <p:spPr>
            <a:xfrm rot="-915794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41" name="Rectangle 7"/>
            <p:cNvSpPr/>
            <p:nvPr userDrawn="1"/>
          </p:nvSpPr>
          <p:spPr>
            <a:xfrm rot="-968774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42" name="Rectangle 8"/>
            <p:cNvSpPr/>
            <p:nvPr userDrawn="1"/>
          </p:nvSpPr>
          <p:spPr>
            <a:xfrm rot="-104576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43" name="Rectangle 9"/>
            <p:cNvSpPr/>
            <p:nvPr userDrawn="1"/>
          </p:nvSpPr>
          <p:spPr>
            <a:xfrm rot="-1133407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44" name="Rectangle 10"/>
            <p:cNvSpPr/>
            <p:nvPr userDrawn="1"/>
          </p:nvSpPr>
          <p:spPr>
            <a:xfrm rot="-1256781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565682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45" name="Rectangle 11"/>
            <p:cNvSpPr/>
            <p:nvPr userDrawn="1"/>
          </p:nvSpPr>
          <p:spPr>
            <a:xfrm rot="-138893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4D4D74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46" name="Rectangle 12"/>
            <p:cNvSpPr/>
            <p:nvPr userDrawn="1"/>
          </p:nvSpPr>
          <p:spPr>
            <a:xfrm rot="-1497088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47476B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47" name="Rectangle 13"/>
            <p:cNvSpPr/>
            <p:nvPr userDrawn="1"/>
          </p:nvSpPr>
          <p:spPr>
            <a:xfrm rot="-167659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E3E5D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48" name="Rectangle 14"/>
            <p:cNvSpPr/>
            <p:nvPr userDrawn="1"/>
          </p:nvSpPr>
          <p:spPr>
            <a:xfrm rot="-1913716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2F2F47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49" name="Rectangle 15"/>
            <p:cNvSpPr/>
            <p:nvPr userDrawn="1"/>
          </p:nvSpPr>
          <p:spPr>
            <a:xfrm rot="-2216466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1F1F2E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50" name="Rectangle 16"/>
            <p:cNvSpPr/>
            <p:nvPr userDrawn="1"/>
          </p:nvSpPr>
          <p:spPr>
            <a:xfrm rot="-2605818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30305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51" name="Rectangle 17"/>
            <p:cNvSpPr/>
            <p:nvPr userDrawn="1"/>
          </p:nvSpPr>
          <p:spPr>
            <a:xfrm rot="-2996755" flipV="1">
              <a:off x="4054" y="3502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 vert="eaVert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52" name="Rectangle 18"/>
            <p:cNvSpPr/>
            <p:nvPr userDrawn="1"/>
          </p:nvSpPr>
          <p:spPr>
            <a:xfrm rot="-3208425" flipH="1" flipV="1">
              <a:off x="5370" y="4166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 vert="eaVert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40" name="Rectangle 19"/>
            <p:cNvSpPr>
              <a:spLocks noChangeArrowheads="1"/>
            </p:cNvSpPr>
            <p:nvPr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1" name="Rectangle 20"/>
            <p:cNvSpPr>
              <a:spLocks noChangeArrowheads="1"/>
            </p:cNvSpPr>
            <p:nvPr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2" name="Rectangle 21"/>
            <p:cNvSpPr>
              <a:spLocks noChangeArrowheads="1"/>
            </p:cNvSpPr>
            <p:nvPr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3" name="Rectangle 22"/>
            <p:cNvSpPr>
              <a:spLocks noChangeArrowheads="1"/>
            </p:cNvSpPr>
            <p:nvPr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4" name="Rectangle 23"/>
            <p:cNvSpPr>
              <a:spLocks noChangeArrowheads="1"/>
            </p:cNvSpPr>
            <p:nvPr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5" name="Rectangle 24"/>
            <p:cNvSpPr>
              <a:spLocks noChangeArrowheads="1"/>
            </p:cNvSpPr>
            <p:nvPr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559" name="Rectangle 25"/>
            <p:cNvSpPr/>
            <p:nvPr userDrawn="1"/>
          </p:nvSpPr>
          <p:spPr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E3E5D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47" name="Rectangle 26"/>
            <p:cNvSpPr>
              <a:spLocks noChangeArrowheads="1"/>
            </p:cNvSpPr>
            <p:nvPr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8" name="Rectangle 27"/>
            <p:cNvSpPr>
              <a:spLocks noChangeArrowheads="1"/>
            </p:cNvSpPr>
            <p:nvPr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9" name="Rectangle 28"/>
            <p:cNvSpPr>
              <a:spLocks noChangeArrowheads="1"/>
            </p:cNvSpPr>
            <p:nvPr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0" name="Rectangle 29"/>
            <p:cNvSpPr>
              <a:spLocks noChangeArrowheads="1"/>
            </p:cNvSpPr>
            <p:nvPr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564" name="Rectangle 30"/>
            <p:cNvSpPr/>
            <p:nvPr userDrawn="1"/>
          </p:nvSpPr>
          <p:spPr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444466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65" name="Rectangle 31"/>
            <p:cNvSpPr/>
            <p:nvPr userDrawn="1"/>
          </p:nvSpPr>
          <p:spPr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444466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66" name="Rectangle 32"/>
            <p:cNvSpPr/>
            <p:nvPr userDrawn="1"/>
          </p:nvSpPr>
          <p:spPr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E3E5D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67" name="Rectangle 33"/>
            <p:cNvSpPr/>
            <p:nvPr userDrawn="1"/>
          </p:nvSpPr>
          <p:spPr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83853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2568" name="Rectangle 34"/>
            <p:cNvSpPr/>
            <p:nvPr userDrawn="1"/>
          </p:nvSpPr>
          <p:spPr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4344F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256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7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8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9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0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1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2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3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4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5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6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7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8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9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0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1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2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3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4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5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6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7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8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9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0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1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2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3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4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5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6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7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8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9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0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1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2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4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5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6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7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8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9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0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1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2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3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4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5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6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7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4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5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6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7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8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9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0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1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2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3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4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5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6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7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8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9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0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1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2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3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4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5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6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7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8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9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0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1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2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3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4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5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6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7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8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9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0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1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2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3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4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5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6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7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8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9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0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1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2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3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4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5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6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7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8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9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0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1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2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3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4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5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6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7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8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9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0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1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2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3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4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5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6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7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8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9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0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1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2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3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4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5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6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7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8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0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1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2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3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4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5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6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7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8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9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6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7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8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9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0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1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2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3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4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5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6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7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8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9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0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1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2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3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4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5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6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7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8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6234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844675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86235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439" name="Rectangle 220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0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1" name="Rectangle 2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C83477-F4BF-40EA-BB4F-22AD7077958A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64FF9F-1870-4434-8026-5B9FB376B9B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64FF9F-1870-4434-8026-5B9FB376B9B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33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33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64FF9F-1870-4434-8026-5B9FB376B9B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64FF9F-1870-4434-8026-5B9FB376B9B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64FF9F-1870-4434-8026-5B9FB376B9B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64FF9F-1870-4434-8026-5B9FB376B9B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64FF9F-1870-4434-8026-5B9FB376B9B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B0DAC8F-FE03-4EC5-8B31-703814E4916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64FF9F-1870-4434-8026-5B9FB376B9B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64FF9F-1870-4434-8026-5B9FB376B9B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94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94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64FF9F-1870-4434-8026-5B9FB376B9B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8" name="Group 2"/>
          <p:cNvGrpSpPr/>
          <p:nvPr/>
        </p:nvGrpSpPr>
        <p:grpSpPr>
          <a:xfrm>
            <a:off x="-8467" y="20638"/>
            <a:ext cx="12192000" cy="6858000"/>
            <a:chOff x="0" y="0"/>
            <a:chExt cx="5760" cy="4320"/>
          </a:xfrm>
        </p:grpSpPr>
        <p:sp>
          <p:nvSpPr>
            <p:cNvPr id="23581" name="Freeform 3"/>
            <p:cNvSpPr/>
            <p:nvPr/>
          </p:nvSpPr>
          <p:spPr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5261" y="369"/>
                </a:cxn>
                <a:cxn ang="0">
                  <a:pos x="0" y="369"/>
                </a:cxn>
                <a:cxn ang="0">
                  <a:pos x="0" y="0"/>
                </a:cxn>
                <a:cxn ang="0">
                  <a:pos x="5261" y="0"/>
                </a:cxn>
                <a:cxn ang="0">
                  <a:pos x="5261" y="369"/>
                </a:cxn>
                <a:cxn ang="0">
                  <a:pos x="5261" y="369"/>
                </a:cxn>
              </a:cxnLst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100000"/>
                  </a:schemeClr>
                </a:gs>
                <a:gs pos="100000">
                  <a:schemeClr val="accent2">
                    <a:alpha val="100000"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3559" name="Freeform 5"/>
          <p:cNvSpPr/>
          <p:nvPr/>
        </p:nvSpPr>
        <p:spPr>
          <a:xfrm>
            <a:off x="8322733" y="6269038"/>
            <a:ext cx="3860800" cy="609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100000"/>
                </a:schemeClr>
              </a:gs>
              <a:gs pos="100000">
                <a:schemeClr val="hlink">
                  <a:alpha val="100000"/>
                </a:scheme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3560" name="Group 6"/>
          <p:cNvGrpSpPr/>
          <p:nvPr/>
        </p:nvGrpSpPr>
        <p:grpSpPr>
          <a:xfrm>
            <a:off x="-2116" y="6034088"/>
            <a:ext cx="10460567" cy="850900"/>
            <a:chOff x="0" y="3792"/>
            <a:chExt cx="4942" cy="536"/>
          </a:xfrm>
        </p:grpSpPr>
        <p:sp>
          <p:nvSpPr>
            <p:cNvPr id="32" name="Freeform 7"/>
            <p:cNvSpPr/>
            <p:nvPr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3574" name="Group 8"/>
            <p:cNvGrpSpPr/>
            <p:nvPr userDrawn="1"/>
          </p:nvGrpSpPr>
          <p:grpSpPr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23576" name="Freeform 9"/>
              <p:cNvSpPr/>
              <p:nvPr userDrawn="1"/>
            </p:nvSpPr>
            <p:spPr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3577" name="Freeform 10"/>
              <p:cNvSpPr/>
              <p:nvPr userDrawn="1"/>
            </p:nvSpPr>
            <p:spPr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25"/>
                  </a:cxn>
                  <a:cxn ang="0">
                    <a:pos x="24" y="43"/>
                  </a:cxn>
                  <a:cxn ang="0">
                    <a:pos x="18" y="93"/>
                  </a:cxn>
                  <a:cxn ang="0">
                    <a:pos x="42" y="160"/>
                  </a:cxn>
                  <a:cxn ang="0">
                    <a:pos x="48" y="227"/>
                  </a:cxn>
                  <a:cxn ang="0">
                    <a:pos x="0" y="495"/>
                  </a:cxn>
                  <a:cxn ang="0">
                    <a:pos x="54" y="327"/>
                  </a:cxn>
                  <a:cxn ang="0">
                    <a:pos x="84" y="303"/>
                  </a:cxn>
                  <a:cxn ang="0">
                    <a:pos x="126" y="177"/>
                  </a:cxn>
                  <a:cxn ang="0">
                    <a:pos x="144" y="168"/>
                  </a:cxn>
                  <a:cxn ang="0">
                    <a:pos x="144" y="126"/>
                  </a:cxn>
                  <a:cxn ang="0">
                    <a:pos x="186" y="93"/>
                  </a:cxn>
                  <a:cxn ang="0">
                    <a:pos x="162" y="84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3578" name="Freeform 11"/>
              <p:cNvSpPr/>
              <p:nvPr userDrawn="1"/>
            </p:nvSpPr>
            <p:spPr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3579" name="Freeform 12"/>
              <p:cNvSpPr/>
              <p:nvPr userDrawn="1"/>
            </p:nvSpPr>
            <p:spPr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9"/>
                  </a:cxn>
                  <a:cxn ang="0">
                    <a:pos x="6" y="25"/>
                  </a:cxn>
                  <a:cxn ang="0">
                    <a:pos x="0" y="34"/>
                  </a:cxn>
                  <a:cxn ang="0">
                    <a:pos x="78" y="84"/>
                  </a:cxn>
                  <a:cxn ang="0">
                    <a:pos x="96" y="59"/>
                  </a:cxn>
                  <a:cxn ang="0">
                    <a:pos x="155" y="93"/>
                  </a:cxn>
                  <a:cxn ang="0">
                    <a:pos x="126" y="3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3580" name="Freeform 13"/>
              <p:cNvSpPr/>
              <p:nvPr userDrawn="1"/>
            </p:nvSpPr>
            <p:spPr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52"/>
                  </a:cxn>
                  <a:cxn ang="0">
                    <a:pos x="0" y="26"/>
                  </a:cxn>
                  <a:cxn ang="0">
                    <a:pos x="12" y="9"/>
                  </a:cxn>
                  <a:cxn ang="0">
                    <a:pos x="0" y="9"/>
                  </a:cxn>
                  <a:cxn ang="0">
                    <a:pos x="12" y="9"/>
                  </a:cxn>
                  <a:cxn ang="0">
                    <a:pos x="24" y="9"/>
                  </a:cxn>
                  <a:cxn ang="0">
                    <a:pos x="36" y="9"/>
                  </a:cxn>
                  <a:cxn ang="0">
                    <a:pos x="42" y="0"/>
                  </a:cxn>
                  <a:cxn ang="0">
                    <a:pos x="30" y="26"/>
                  </a:cxn>
                  <a:cxn ang="0">
                    <a:pos x="42" y="69"/>
                  </a:cxn>
                  <a:cxn ang="0">
                    <a:pos x="12" y="102"/>
                  </a:cxn>
                  <a:cxn ang="0">
                    <a:pos x="6" y="52"/>
                  </a:cxn>
                  <a:cxn ang="0">
                    <a:pos x="6" y="52"/>
                  </a:cxn>
                </a:cxnLst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4" name="Freeform 14"/>
            <p:cNvSpPr/>
            <p:nvPr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3561" name="Group 15"/>
          <p:cNvGrpSpPr/>
          <p:nvPr/>
        </p:nvGrpSpPr>
        <p:grpSpPr>
          <a:xfrm>
            <a:off x="836084" y="6021388"/>
            <a:ext cx="7579783" cy="849312"/>
            <a:chOff x="395" y="3793"/>
            <a:chExt cx="3581" cy="535"/>
          </a:xfrm>
        </p:grpSpPr>
        <p:sp>
          <p:nvSpPr>
            <p:cNvPr id="23567" name="Freeform 16"/>
            <p:cNvSpPr/>
            <p:nvPr userDrawn="1"/>
          </p:nvSpPr>
          <p:spPr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3"/>
                </a:cxn>
                <a:cxn ang="0">
                  <a:pos x="66" y="114"/>
                </a:cxn>
                <a:cxn ang="0">
                  <a:pos x="143" y="189"/>
                </a:cxn>
                <a:cxn ang="0">
                  <a:pos x="191" y="174"/>
                </a:cxn>
                <a:cxn ang="0">
                  <a:pos x="341" y="299"/>
                </a:cxn>
                <a:cxn ang="0">
                  <a:pos x="305" y="180"/>
                </a:cxn>
                <a:cxn ang="0">
                  <a:pos x="365" y="138"/>
                </a:cxn>
                <a:cxn ang="0">
                  <a:pos x="359" y="132"/>
                </a:cxn>
                <a:cxn ang="0">
                  <a:pos x="335" y="120"/>
                </a:cxn>
                <a:cxn ang="0">
                  <a:pos x="299" y="93"/>
                </a:cxn>
                <a:cxn ang="0">
                  <a:pos x="257" y="75"/>
                </a:cxn>
                <a:cxn ang="0">
                  <a:pos x="215" y="57"/>
                </a:cxn>
                <a:cxn ang="0">
                  <a:pos x="173" y="39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8" name="Freeform 17"/>
            <p:cNvSpPr/>
            <p:nvPr userDrawn="1"/>
          </p:nvSpPr>
          <p:spPr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9" name="Freeform 18"/>
            <p:cNvSpPr/>
            <p:nvPr userDrawn="1"/>
          </p:nvSpPr>
          <p:spPr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3"/>
                </a:cxn>
                <a:cxn ang="0">
                  <a:pos x="65" y="45"/>
                </a:cxn>
                <a:cxn ang="0">
                  <a:pos x="71" y="57"/>
                </a:cxn>
                <a:cxn ang="0">
                  <a:pos x="71" y="63"/>
                </a:cxn>
                <a:cxn ang="0">
                  <a:pos x="59" y="57"/>
                </a:cxn>
                <a:cxn ang="0">
                  <a:pos x="47" y="45"/>
                </a:cxn>
                <a:cxn ang="0">
                  <a:pos x="23" y="33"/>
                </a:cxn>
                <a:cxn ang="0">
                  <a:pos x="23" y="39"/>
                </a:cxn>
                <a:cxn ang="0">
                  <a:pos x="18" y="45"/>
                </a:cxn>
                <a:cxn ang="0">
                  <a:pos x="12" y="51"/>
                </a:cxn>
                <a:cxn ang="0">
                  <a:pos x="6" y="51"/>
                </a:cxn>
                <a:cxn ang="0">
                  <a:pos x="6" y="51"/>
                </a:cxn>
                <a:cxn ang="0">
                  <a:pos x="6" y="39"/>
                </a:cxn>
                <a:cxn ang="0">
                  <a:pos x="0" y="18"/>
                </a:cxn>
                <a:cxn ang="0">
                  <a:pos x="0" y="18"/>
                </a:cxn>
              </a:cxnLst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0" name="Freeform 19"/>
            <p:cNvSpPr/>
            <p:nvPr userDrawn="1"/>
          </p:nvSpPr>
          <p:spPr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7"/>
                </a:cxn>
                <a:cxn ang="0">
                  <a:pos x="96" y="63"/>
                </a:cxn>
                <a:cxn ang="0">
                  <a:pos x="102" y="75"/>
                </a:cxn>
                <a:cxn ang="0">
                  <a:pos x="108" y="87"/>
                </a:cxn>
                <a:cxn ang="0">
                  <a:pos x="120" y="99"/>
                </a:cxn>
                <a:cxn ang="0">
                  <a:pos x="143" y="117"/>
                </a:cxn>
                <a:cxn ang="0">
                  <a:pos x="155" y="144"/>
                </a:cxn>
                <a:cxn ang="0">
                  <a:pos x="161" y="162"/>
                </a:cxn>
                <a:cxn ang="0">
                  <a:pos x="161" y="168"/>
                </a:cxn>
                <a:cxn ang="0">
                  <a:pos x="96" y="105"/>
                </a:cxn>
                <a:cxn ang="0">
                  <a:pos x="30" y="5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1" name="Freeform 20"/>
            <p:cNvSpPr/>
            <p:nvPr userDrawn="1"/>
          </p:nvSpPr>
          <p:spPr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3"/>
                </a:cxn>
                <a:cxn ang="0">
                  <a:pos x="41" y="39"/>
                </a:cxn>
                <a:cxn ang="0">
                  <a:pos x="47" y="45"/>
                </a:cxn>
                <a:cxn ang="0">
                  <a:pos x="53" y="57"/>
                </a:cxn>
                <a:cxn ang="0">
                  <a:pos x="53" y="63"/>
                </a:cxn>
                <a:cxn ang="0">
                  <a:pos x="47" y="57"/>
                </a:cxn>
                <a:cxn ang="0">
                  <a:pos x="35" y="51"/>
                </a:cxn>
                <a:cxn ang="0">
                  <a:pos x="23" y="39"/>
                </a:cxn>
                <a:cxn ang="0">
                  <a:pos x="17" y="33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2" name="Freeform 21"/>
            <p:cNvSpPr/>
            <p:nvPr userDrawn="1"/>
          </p:nvSpPr>
          <p:spPr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9"/>
                </a:cxn>
                <a:cxn ang="0">
                  <a:pos x="245" y="45"/>
                </a:cxn>
                <a:cxn ang="0">
                  <a:pos x="209" y="87"/>
                </a:cxn>
                <a:cxn ang="0">
                  <a:pos x="143" y="138"/>
                </a:cxn>
                <a:cxn ang="0">
                  <a:pos x="167" y="162"/>
                </a:cxn>
                <a:cxn ang="0">
                  <a:pos x="179" y="213"/>
                </a:cxn>
                <a:cxn ang="0">
                  <a:pos x="77" y="138"/>
                </a:cxn>
                <a:cxn ang="0">
                  <a:pos x="47" y="87"/>
                </a:cxn>
                <a:cxn ang="0">
                  <a:pos x="89" y="69"/>
                </a:cxn>
                <a:cxn ang="0">
                  <a:pos x="59" y="39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9"/>
                </a:cxn>
                <a:cxn ang="0">
                  <a:pos x="233" y="39"/>
                </a:cxn>
              </a:cxnLst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89110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447800"/>
            <a:ext cx="109728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89111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4290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47" name="Rectangle 2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8AEB58-7DD7-45C1-933C-1531F4E64D6F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6AB16-9E96-476E-A6C8-CC7477B9A66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6AB16-9E96-476E-A6C8-CC7477B9A66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6AB16-9E96-476E-A6C8-CC7477B9A66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6AB16-9E96-476E-A6C8-CC7477B9A66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6AB16-9E96-476E-A6C8-CC7477B9A66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6AB16-9E96-476E-A6C8-CC7477B9A66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B0DAC8F-FE03-4EC5-8B31-703814E4916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6AB16-9E96-476E-A6C8-CC7477B9A66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6AB16-9E96-476E-A6C8-CC7477B9A66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6AB16-9E96-476E-A6C8-CC7477B9A66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28600"/>
            <a:ext cx="2743200" cy="5867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8026400" cy="5867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6AB16-9E96-476E-A6C8-CC7477B9A66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Group 2"/>
          <p:cNvGrpSpPr/>
          <p:nvPr/>
        </p:nvGrpSpPr>
        <p:grpSpPr>
          <a:xfrm>
            <a:off x="0" y="0"/>
            <a:ext cx="12189884" cy="6856413"/>
            <a:chOff x="0" y="0"/>
            <a:chExt cx="5759" cy="4319"/>
          </a:xfrm>
        </p:grpSpPr>
        <p:sp>
          <p:nvSpPr>
            <p:cNvPr id="73" name="Freeform 3"/>
            <p:cNvSpPr/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4586" name="Group 4"/>
            <p:cNvGrpSpPr/>
            <p:nvPr userDrawn="1"/>
          </p:nvGrpSpPr>
          <p:grpSpPr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5" name="Freeform 5"/>
              <p:cNvSpPr/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6" name="Freeform 6"/>
              <p:cNvSpPr/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7" name="Freeform 7"/>
              <p:cNvSpPr/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8" name="Freeform 8"/>
              <p:cNvSpPr/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9" name="Freeform 9"/>
              <p:cNvSpPr/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0" name="Freeform 10"/>
              <p:cNvSpPr/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1" name="Freeform 11"/>
              <p:cNvSpPr/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2" name="Freeform 12"/>
              <p:cNvSpPr/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3" name="Freeform 13"/>
              <p:cNvSpPr/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4" name="Freeform 14"/>
              <p:cNvSpPr/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5" name="Freeform 15"/>
              <p:cNvSpPr/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6" name="Freeform 16"/>
              <p:cNvSpPr/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7" name="Freeform 17"/>
              <p:cNvSpPr/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8" name="Freeform 18"/>
              <p:cNvSpPr/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9" name="Freeform 19"/>
              <p:cNvSpPr/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0" name="Freeform 20"/>
              <p:cNvSpPr/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1" name="Freeform 21"/>
              <p:cNvSpPr/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2" name="Freeform 22"/>
              <p:cNvSpPr/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" name="Freeform 23"/>
              <p:cNvSpPr/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4" name="Freeform 24"/>
              <p:cNvSpPr/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5" name="Freeform 25"/>
              <p:cNvSpPr/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6" name="Freeform 26"/>
              <p:cNvSpPr/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7" name="Freeform 27"/>
              <p:cNvSpPr/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8" name="Freeform 28"/>
              <p:cNvSpPr/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9" name="Freeform 29"/>
              <p:cNvSpPr/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24612" name="Group 30"/>
              <p:cNvGrpSpPr/>
              <p:nvPr/>
            </p:nvGrpSpPr>
            <p:grpSpPr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22" name="Freeform 31"/>
                <p:cNvSpPr/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3" name="Freeform 32"/>
                <p:cNvSpPr/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4" name="Freeform 33"/>
                <p:cNvSpPr/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5" name="Freeform 34"/>
                <p:cNvSpPr/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6" name="Freeform 35"/>
                <p:cNvSpPr/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7" name="Freeform 36"/>
                <p:cNvSpPr/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8" name="Freeform 37"/>
                <p:cNvSpPr/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9" name="Freeform 38"/>
                <p:cNvSpPr/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0" name="Freeform 39"/>
                <p:cNvSpPr/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1" name="Freeform 40"/>
                <p:cNvSpPr/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2" name="Freeform 41"/>
                <p:cNvSpPr/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3" name="Freeform 42"/>
                <p:cNvSpPr/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4" name="Freeform 43"/>
                <p:cNvSpPr/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5" name="Freeform 44"/>
                <p:cNvSpPr/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6" name="Freeform 45"/>
                <p:cNvSpPr/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4613" name="Group 46"/>
              <p:cNvGrpSpPr/>
              <p:nvPr/>
            </p:nvGrpSpPr>
            <p:grpSpPr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24632" name="Freeform 47"/>
                <p:cNvSpPr/>
                <p:nvPr/>
              </p:nvSpPr>
              <p:spPr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4" y="429"/>
                    </a:cxn>
                    <a:cxn ang="0">
                      <a:pos x="308" y="429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4" y="429"/>
                    </a:cxn>
                    <a:cxn ang="0">
                      <a:pos x="284" y="429"/>
                    </a:cxn>
                    <a:cxn ang="0">
                      <a:pos x="284" y="429"/>
                    </a:cxn>
                  </a:cxnLst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4633" name="Freeform 48"/>
                <p:cNvSpPr/>
                <p:nvPr/>
              </p:nvSpPr>
              <p:spPr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9"/>
                    </a:cxn>
                    <a:cxn ang="0">
                      <a:pos x="48" y="489"/>
                    </a:cxn>
                    <a:cxn ang="0">
                      <a:pos x="350" y="72"/>
                    </a:cxn>
                    <a:cxn ang="0">
                      <a:pos x="350" y="0"/>
                    </a:cxn>
                    <a:cxn ang="0">
                      <a:pos x="0" y="489"/>
                    </a:cxn>
                    <a:cxn ang="0">
                      <a:pos x="24" y="489"/>
                    </a:cxn>
                    <a:cxn ang="0">
                      <a:pos x="24" y="489"/>
                    </a:cxn>
                  </a:cxnLst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24614" name="Group 49"/>
              <p:cNvGrpSpPr/>
              <p:nvPr/>
            </p:nvGrpSpPr>
            <p:grpSpPr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11" name="Freeform 50"/>
                <p:cNvSpPr/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2" name="Freeform 51"/>
                <p:cNvSpPr/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3" name="Freeform 52"/>
                <p:cNvSpPr/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4" name="Freeform 53"/>
                <p:cNvSpPr/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5" name="Freeform 54"/>
                <p:cNvSpPr/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6" name="Freeform 55"/>
                <p:cNvSpPr/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7" name="Freeform 56"/>
                <p:cNvSpPr/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8" name="Freeform 57"/>
                <p:cNvSpPr/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9" name="Freeform 58"/>
                <p:cNvSpPr/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03" name="Freeform 59"/>
              <p:cNvSpPr/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616" name="Freeform 60"/>
              <p:cNvSpPr/>
              <p:nvPr/>
            </p:nvSpPr>
            <p:spPr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17" name="Freeform 61"/>
              <p:cNvSpPr/>
              <p:nvPr/>
            </p:nvSpPr>
            <p:spPr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18" name="Freeform 62"/>
              <p:cNvSpPr/>
              <p:nvPr/>
            </p:nvSpPr>
            <p:spPr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7" name="Freeform 63"/>
              <p:cNvSpPr/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620" name="Freeform 64"/>
              <p:cNvSpPr/>
              <p:nvPr/>
            </p:nvSpPr>
            <p:spPr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21" name="Freeform 65"/>
              <p:cNvSpPr/>
              <p:nvPr/>
            </p:nvSpPr>
            <p:spPr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22" name="Freeform 66"/>
              <p:cNvSpPr/>
              <p:nvPr/>
            </p:nvSpPr>
            <p:spPr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94275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607484" y="1920875"/>
            <a:ext cx="10968567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94276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137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07484" y="6242050"/>
            <a:ext cx="2840567" cy="474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2050"/>
            <a:ext cx="3860800" cy="474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2050"/>
            <a:ext cx="2840567" cy="474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E7DDE0A-82F3-4C84-8ABE-486D4C567B9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EB598E-A3F3-462B-A876-008C643EB87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EB598E-A3F3-462B-A876-008C643EB87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7484" y="1598613"/>
            <a:ext cx="5382683" cy="44973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3367" y="1598613"/>
            <a:ext cx="5382684" cy="44973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EB598E-A3F3-462B-A876-008C643EB87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EB598E-A3F3-462B-A876-008C643EB87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EB598E-A3F3-462B-A876-008C643EB87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51200" y="1600200"/>
            <a:ext cx="4165600" cy="4495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20000" y="1600200"/>
            <a:ext cx="4165600" cy="4495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B0DAC8F-FE03-4EC5-8B31-703814E4916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EB598E-A3F3-462B-A876-008C643EB87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EB598E-A3F3-462B-A876-008C643EB87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EB598E-A3F3-462B-A876-008C643EB87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EB598E-A3F3-462B-A876-008C643EB87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4967" y="273050"/>
            <a:ext cx="2741084" cy="58229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7484" y="273050"/>
            <a:ext cx="8024283" cy="58229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EB598E-A3F3-462B-A876-008C643EB87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B0DAC8F-FE03-4EC5-8B31-703814E4916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B0DAC8F-FE03-4EC5-8B31-703814E4916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B0DAC8F-FE03-4EC5-8B31-703814E4916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B0DAC8F-FE03-4EC5-8B31-703814E4916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B0DAC8F-FE03-4EC5-8B31-703814E4916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B0DAC8F-FE03-4EC5-8B31-703814E4916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652000" y="228600"/>
            <a:ext cx="2133600" cy="5867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51200" y="228600"/>
            <a:ext cx="6197600" cy="5867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B0DAC8F-FE03-4EC5-8B31-703814E4916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2"/>
          <p:cNvGrpSpPr/>
          <p:nvPr/>
        </p:nvGrpSpPr>
        <p:grpSpPr>
          <a:xfrm>
            <a:off x="0" y="0"/>
            <a:ext cx="7823200" cy="6858000"/>
            <a:chOff x="0" y="0"/>
            <a:chExt cx="3696" cy="4320"/>
          </a:xfrm>
        </p:grpSpPr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6388" name="Group 5"/>
          <p:cNvGrpSpPr/>
          <p:nvPr/>
        </p:nvGrpSpPr>
        <p:grpSpPr>
          <a:xfrm>
            <a:off x="4842933" y="4889500"/>
            <a:ext cx="6502400" cy="319088"/>
            <a:chOff x="2288" y="3080"/>
            <a:chExt cx="3072" cy="201"/>
          </a:xfrm>
        </p:grpSpPr>
        <p:sp>
          <p:nvSpPr>
            <p:cNvPr id="1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32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231467" y="2927350"/>
            <a:ext cx="5350933" cy="1822450"/>
          </a:xfrm>
        </p:spPr>
        <p:txBody>
          <a:bodyPr anchor="b"/>
          <a:lstStyle>
            <a:lvl1pPr marL="0" indent="0">
              <a:buFont typeface="Wingdings" panose="05000000000000000000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5326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990600"/>
            <a:ext cx="109728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20" name="Rectangle 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51200" y="6248400"/>
            <a:ext cx="2840567" cy="474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721600" y="6248400"/>
            <a:ext cx="3862917" cy="474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1600" y="6248400"/>
            <a:ext cx="783167" cy="4889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D32C77E-0F07-42D0-AECD-FA3A34718948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E37A2D-CF8B-424D-ADC8-D67AB96F1FAD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E37A2D-CF8B-424D-ADC8-D67AB96F1FAD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17600" y="2362200"/>
            <a:ext cx="5027084" cy="37242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47884" y="2362200"/>
            <a:ext cx="5027083" cy="37242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E37A2D-CF8B-424D-ADC8-D67AB96F1FAD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E37A2D-CF8B-424D-ADC8-D67AB96F1FAD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E37A2D-CF8B-424D-ADC8-D67AB96F1FAD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E37A2D-CF8B-424D-ADC8-D67AB96F1FAD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E37A2D-CF8B-424D-ADC8-D67AB96F1FAD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E37A2D-CF8B-424D-ADC8-D67AB96F1FAD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E37A2D-CF8B-424D-ADC8-D67AB96F1FAD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0800" y="762000"/>
            <a:ext cx="2641600" cy="5324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16000" y="762000"/>
            <a:ext cx="7721600" cy="5324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E37A2D-CF8B-424D-ADC8-D67AB96F1FAD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2167" y="1600200"/>
            <a:ext cx="5592233" cy="4498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592233" cy="4498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2917" y="228600"/>
            <a:ext cx="2846916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228600"/>
            <a:ext cx="8337551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1" name="Group 2"/>
          <p:cNvGrpSpPr/>
          <p:nvPr/>
        </p:nvGrpSpPr>
        <p:grpSpPr>
          <a:xfrm>
            <a:off x="425451" y="1752600"/>
            <a:ext cx="11766549" cy="5129213"/>
            <a:chOff x="201" y="1104"/>
            <a:chExt cx="5559" cy="3231"/>
          </a:xfrm>
        </p:grpSpPr>
        <p:sp>
          <p:nvSpPr>
            <p:cNvPr id="17417" name="Freeform 3"/>
            <p:cNvSpPr/>
            <p:nvPr/>
          </p:nvSpPr>
          <p:spPr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8" name="Freeform 4"/>
            <p:cNvSpPr/>
            <p:nvPr/>
          </p:nvSpPr>
          <p:spPr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6"/>
                </a:cxn>
                <a:cxn ang="0">
                  <a:pos x="5972" y="1486"/>
                </a:cxn>
                <a:cxn ang="0">
                  <a:pos x="5972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" name="Freeform 5"/>
            <p:cNvSpPr/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6"/>
            <p:cNvSpPr/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7"/>
            <p:cNvSpPr/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8"/>
            <p:cNvSpPr/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940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1320800" y="1905000"/>
            <a:ext cx="103632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20800" y="3962400"/>
            <a:ext cx="90424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320800" y="6245225"/>
            <a:ext cx="2535767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24917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9833" y="6245225"/>
            <a:ext cx="2535767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C4D9E9-5588-421D-8904-D00E301E011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B58F88-61A2-4175-BD71-7EA66C55887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B58F88-61A2-4175-BD71-7EA66C55887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17600" y="1905000"/>
            <a:ext cx="5236633" cy="4191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57433" y="1905000"/>
            <a:ext cx="5236633" cy="4191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B58F88-61A2-4175-BD71-7EA66C55887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B58F88-61A2-4175-BD71-7EA66C55887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B58F88-61A2-4175-BD71-7EA66C55887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B58F88-61A2-4175-BD71-7EA66C55887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B58F88-61A2-4175-BD71-7EA66C55887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B58F88-61A2-4175-BD71-7EA66C55887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B58F88-61A2-4175-BD71-7EA66C55887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97951" y="244475"/>
            <a:ext cx="2796116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44475"/>
            <a:ext cx="8185151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B58F88-61A2-4175-BD71-7EA66C55887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7987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2167" y="1905000"/>
            <a:ext cx="5592233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05000"/>
            <a:ext cx="5592233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2917" y="609600"/>
            <a:ext cx="2846916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09600"/>
            <a:ext cx="8337551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5" name="Group 2"/>
          <p:cNvGrpSpPr/>
          <p:nvPr/>
        </p:nvGrpSpPr>
        <p:grpSpPr>
          <a:xfrm>
            <a:off x="0" y="1422400"/>
            <a:ext cx="12196233" cy="5435600"/>
            <a:chOff x="0" y="896"/>
            <a:chExt cx="5762" cy="3424"/>
          </a:xfrm>
        </p:grpSpPr>
        <p:grpSp>
          <p:nvGrpSpPr>
            <p:cNvPr id="18441" name="Group 3"/>
            <p:cNvGrpSpPr/>
            <p:nvPr userDrawn="1"/>
          </p:nvGrpSpPr>
          <p:grpSpPr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8578" name="Freeform 4"/>
              <p:cNvSpPr/>
              <p:nvPr userDrawn="1"/>
            </p:nvSpPr>
            <p:spPr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79" name="Freeform 5"/>
              <p:cNvSpPr/>
              <p:nvPr userDrawn="1"/>
            </p:nvSpPr>
            <p:spPr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80" name="Freeform 6"/>
              <p:cNvSpPr/>
              <p:nvPr userDrawn="1"/>
            </p:nvSpPr>
            <p:spPr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81" name="Freeform 7"/>
              <p:cNvSpPr/>
              <p:nvPr userDrawn="1"/>
            </p:nvSpPr>
            <p:spPr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82" name="Freeform 8"/>
              <p:cNvSpPr/>
              <p:nvPr userDrawn="1"/>
            </p:nvSpPr>
            <p:spPr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83" name="Freeform 9"/>
              <p:cNvSpPr/>
              <p:nvPr userDrawn="1"/>
            </p:nvSpPr>
            <p:spPr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84" name="Freeform 10"/>
              <p:cNvSpPr/>
              <p:nvPr userDrawn="1"/>
            </p:nvSpPr>
            <p:spPr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85" name="Freeform 11"/>
              <p:cNvSpPr/>
              <p:nvPr userDrawn="1"/>
            </p:nvSpPr>
            <p:spPr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86" name="Freeform 12"/>
              <p:cNvSpPr/>
              <p:nvPr userDrawn="1"/>
            </p:nvSpPr>
            <p:spPr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87" name="Freeform 13"/>
              <p:cNvSpPr/>
              <p:nvPr userDrawn="1"/>
            </p:nvSpPr>
            <p:spPr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88" name="Freeform 14"/>
              <p:cNvSpPr/>
              <p:nvPr userDrawn="1"/>
            </p:nvSpPr>
            <p:spPr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89" name="Freeform 15"/>
              <p:cNvSpPr/>
              <p:nvPr userDrawn="1"/>
            </p:nvSpPr>
            <p:spPr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90" name="Freeform 16"/>
              <p:cNvSpPr/>
              <p:nvPr userDrawn="1"/>
            </p:nvSpPr>
            <p:spPr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8442" name="Group 17"/>
            <p:cNvGrpSpPr/>
            <p:nvPr userDrawn="1"/>
          </p:nvGrpSpPr>
          <p:grpSpPr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61" name="Rectangle 18"/>
              <p:cNvSpPr>
                <a:spLocks noChangeArrowheads="1"/>
              </p:cNvSpPr>
              <p:nvPr/>
            </p:nvSpPr>
            <p:spPr bwMode="ltGray">
              <a:xfrm rot="6798887">
                <a:off x="64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2" name="Rectangle 19"/>
              <p:cNvSpPr>
                <a:spLocks noChangeArrowheads="1"/>
              </p:cNvSpPr>
              <p:nvPr/>
            </p:nvSpPr>
            <p:spPr bwMode="ltGray">
              <a:xfrm rot="6798887">
                <a:off x="34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3" name="Rectangle 20"/>
              <p:cNvSpPr>
                <a:spLocks noChangeArrowheads="1"/>
              </p:cNvSpPr>
              <p:nvPr/>
            </p:nvSpPr>
            <p:spPr bwMode="ltGray">
              <a:xfrm rot="6798887">
                <a:off x="8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4" name="Rectangle 21"/>
              <p:cNvSpPr>
                <a:spLocks noChangeArrowheads="1"/>
              </p:cNvSpPr>
              <p:nvPr/>
            </p:nvSpPr>
            <p:spPr bwMode="ltGray">
              <a:xfrm rot="5999912">
                <a:off x="210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5" name="Rectangle 22"/>
              <p:cNvSpPr>
                <a:spLocks noChangeArrowheads="1"/>
              </p:cNvSpPr>
              <p:nvPr/>
            </p:nvSpPr>
            <p:spPr bwMode="ltGray">
              <a:xfrm rot="5999912">
                <a:off x="184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6" name="Rectangle 23"/>
              <p:cNvSpPr>
                <a:spLocks noChangeArrowheads="1"/>
              </p:cNvSpPr>
              <p:nvPr/>
            </p:nvSpPr>
            <p:spPr bwMode="ltGray">
              <a:xfrm rot="6250138">
                <a:off x="154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7" name="Rectangle 24"/>
              <p:cNvSpPr>
                <a:spLocks noChangeArrowheads="1"/>
              </p:cNvSpPr>
              <p:nvPr/>
            </p:nvSpPr>
            <p:spPr bwMode="ltGray">
              <a:xfrm rot="6238076">
                <a:off x="124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8" name="Rectangle 25"/>
              <p:cNvSpPr>
                <a:spLocks noChangeArrowheads="1"/>
              </p:cNvSpPr>
              <p:nvPr/>
            </p:nvSpPr>
            <p:spPr bwMode="ltGray">
              <a:xfrm rot="5380717">
                <a:off x="364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9" name="Rectangle 26"/>
              <p:cNvSpPr>
                <a:spLocks noChangeArrowheads="1"/>
              </p:cNvSpPr>
              <p:nvPr/>
            </p:nvSpPr>
            <p:spPr bwMode="ltGray">
              <a:xfrm rot="5380717">
                <a:off x="334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0" name="Rectangle 27"/>
              <p:cNvSpPr>
                <a:spLocks noChangeArrowheads="1"/>
              </p:cNvSpPr>
              <p:nvPr/>
            </p:nvSpPr>
            <p:spPr bwMode="ltGray">
              <a:xfrm rot="5583200">
                <a:off x="304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1" name="Rectangle 28"/>
              <p:cNvSpPr>
                <a:spLocks noChangeArrowheads="1"/>
              </p:cNvSpPr>
              <p:nvPr/>
            </p:nvSpPr>
            <p:spPr bwMode="ltGray">
              <a:xfrm rot="5737625">
                <a:off x="272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2" name="Rectangle 29"/>
              <p:cNvSpPr>
                <a:spLocks noChangeArrowheads="1"/>
              </p:cNvSpPr>
              <p:nvPr/>
            </p:nvSpPr>
            <p:spPr bwMode="ltGray">
              <a:xfrm rot="4715477">
                <a:off x="518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3" name="Rectangle 30"/>
              <p:cNvSpPr>
                <a:spLocks noChangeArrowheads="1"/>
              </p:cNvSpPr>
              <p:nvPr/>
            </p:nvSpPr>
            <p:spPr bwMode="ltGray">
              <a:xfrm rot="4924949">
                <a:off x="487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4" name="Rectangle 31"/>
              <p:cNvSpPr>
                <a:spLocks noChangeArrowheads="1"/>
              </p:cNvSpPr>
              <p:nvPr/>
            </p:nvSpPr>
            <p:spPr bwMode="ltGray">
              <a:xfrm rot="4924949">
                <a:off x="457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5" name="Rectangle 32"/>
              <p:cNvSpPr>
                <a:spLocks noChangeArrowheads="1"/>
              </p:cNvSpPr>
              <p:nvPr/>
            </p:nvSpPr>
            <p:spPr bwMode="ltGray">
              <a:xfrm rot="5041352">
                <a:off x="428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6" name="Rectangle 33"/>
              <p:cNvSpPr>
                <a:spLocks noChangeArrowheads="1"/>
              </p:cNvSpPr>
              <p:nvPr/>
            </p:nvSpPr>
            <p:spPr bwMode="ltGray">
              <a:xfrm rot="3816889">
                <a:off x="665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7" name="Rectangle 34"/>
              <p:cNvSpPr>
                <a:spLocks noChangeArrowheads="1"/>
              </p:cNvSpPr>
              <p:nvPr/>
            </p:nvSpPr>
            <p:spPr bwMode="ltGray">
              <a:xfrm rot="3816889">
                <a:off x="635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8" name="Rectangle 35"/>
              <p:cNvSpPr>
                <a:spLocks noChangeArrowheads="1"/>
              </p:cNvSpPr>
              <p:nvPr/>
            </p:nvSpPr>
            <p:spPr bwMode="ltGray">
              <a:xfrm rot="4104184">
                <a:off x="607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9" name="Rectangle 36"/>
              <p:cNvSpPr>
                <a:spLocks noChangeArrowheads="1"/>
              </p:cNvSpPr>
              <p:nvPr/>
            </p:nvSpPr>
            <p:spPr bwMode="ltGray">
              <a:xfrm rot="4325343">
                <a:off x="576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0" name="Rectangle 37"/>
              <p:cNvSpPr>
                <a:spLocks noChangeArrowheads="1"/>
              </p:cNvSpPr>
              <p:nvPr/>
            </p:nvSpPr>
            <p:spPr bwMode="ltGray">
              <a:xfrm rot="3368036">
                <a:off x="801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1" name="Rectangle 38"/>
              <p:cNvSpPr>
                <a:spLocks noChangeArrowheads="1"/>
              </p:cNvSpPr>
              <p:nvPr/>
            </p:nvSpPr>
            <p:spPr bwMode="ltGray">
              <a:xfrm rot="3368036">
                <a:off x="773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2" name="Rectangle 39"/>
              <p:cNvSpPr>
                <a:spLocks noChangeArrowheads="1"/>
              </p:cNvSpPr>
              <p:nvPr/>
            </p:nvSpPr>
            <p:spPr bwMode="ltGray">
              <a:xfrm rot="3368036">
                <a:off x="747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3" name="Rectangle 40"/>
              <p:cNvSpPr>
                <a:spLocks noChangeArrowheads="1"/>
              </p:cNvSpPr>
              <p:nvPr/>
            </p:nvSpPr>
            <p:spPr bwMode="ltGray">
              <a:xfrm rot="3816889">
                <a:off x="718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4" name="Rectangle 41"/>
              <p:cNvSpPr>
                <a:spLocks noChangeArrowheads="1"/>
              </p:cNvSpPr>
              <p:nvPr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5" name="Rectangle 42"/>
              <p:cNvSpPr>
                <a:spLocks noChangeArrowheads="1"/>
              </p:cNvSpPr>
              <p:nvPr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6" name="Rectangle 43"/>
              <p:cNvSpPr>
                <a:spLocks noChangeArrowheads="1"/>
              </p:cNvSpPr>
              <p:nvPr/>
            </p:nvSpPr>
            <p:spPr bwMode="ltGray">
              <a:xfrm rot="2707562">
                <a:off x="877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7" name="Rectangle 44"/>
              <p:cNvSpPr>
                <a:spLocks noChangeArrowheads="1"/>
              </p:cNvSpPr>
              <p:nvPr/>
            </p:nvSpPr>
            <p:spPr bwMode="ltGray">
              <a:xfrm rot="2707562">
                <a:off x="851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8" name="Rectangle 45"/>
              <p:cNvSpPr>
                <a:spLocks noChangeArrowheads="1"/>
              </p:cNvSpPr>
              <p:nvPr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9" name="Rectangle 46"/>
              <p:cNvSpPr>
                <a:spLocks noChangeArrowheads="1"/>
              </p:cNvSpPr>
              <p:nvPr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0" name="Rectangle 47"/>
              <p:cNvSpPr>
                <a:spLocks noChangeArrowheads="1"/>
              </p:cNvSpPr>
              <p:nvPr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1" name="Rectangle 48"/>
              <p:cNvSpPr>
                <a:spLocks noChangeArrowheads="1"/>
              </p:cNvSpPr>
              <p:nvPr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2" name="Rectangle 49"/>
              <p:cNvSpPr>
                <a:spLocks noChangeArrowheads="1"/>
              </p:cNvSpPr>
              <p:nvPr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3" name="Rectangle 50"/>
              <p:cNvSpPr>
                <a:spLocks noChangeArrowheads="1"/>
              </p:cNvSpPr>
              <p:nvPr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4" name="Rectangle 51"/>
              <p:cNvSpPr>
                <a:spLocks noChangeArrowheads="1"/>
              </p:cNvSpPr>
              <p:nvPr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5" name="Rectangle 52"/>
              <p:cNvSpPr>
                <a:spLocks noChangeArrowheads="1"/>
              </p:cNvSpPr>
              <p:nvPr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6" name="Rectangle 53"/>
              <p:cNvSpPr>
                <a:spLocks noChangeArrowheads="1"/>
              </p:cNvSpPr>
              <p:nvPr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7" name="Rectangle 54"/>
              <p:cNvSpPr>
                <a:spLocks noChangeArrowheads="1"/>
              </p:cNvSpPr>
              <p:nvPr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8" name="Rectangle 55"/>
              <p:cNvSpPr>
                <a:spLocks noChangeArrowheads="1"/>
              </p:cNvSpPr>
              <p:nvPr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9" name="Rectangle 56"/>
              <p:cNvSpPr>
                <a:spLocks noChangeArrowheads="1"/>
              </p:cNvSpPr>
              <p:nvPr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0" name="Rectangle 57"/>
              <p:cNvSpPr>
                <a:spLocks noChangeArrowheads="1"/>
              </p:cNvSpPr>
              <p:nvPr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1" name="Rectangle 58"/>
              <p:cNvSpPr>
                <a:spLocks noChangeArrowheads="1"/>
              </p:cNvSpPr>
              <p:nvPr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2" name="Rectangle 59"/>
              <p:cNvSpPr>
                <a:spLocks noChangeArrowheads="1"/>
              </p:cNvSpPr>
              <p:nvPr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3" name="Rectangle 60"/>
              <p:cNvSpPr>
                <a:spLocks noChangeArrowheads="1"/>
              </p:cNvSpPr>
              <p:nvPr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4" name="Rectangle 61"/>
              <p:cNvSpPr>
                <a:spLocks noChangeArrowheads="1"/>
              </p:cNvSpPr>
              <p:nvPr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5" name="Rectangle 62"/>
              <p:cNvSpPr>
                <a:spLocks noChangeArrowheads="1"/>
              </p:cNvSpPr>
              <p:nvPr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6" name="Rectangle 63"/>
              <p:cNvSpPr>
                <a:spLocks noChangeArrowheads="1"/>
              </p:cNvSpPr>
              <p:nvPr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7" name="Rectangle 64"/>
              <p:cNvSpPr>
                <a:spLocks noChangeArrowheads="1"/>
              </p:cNvSpPr>
              <p:nvPr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8" name="Rectangle 65"/>
              <p:cNvSpPr>
                <a:spLocks noChangeArrowheads="1"/>
              </p:cNvSpPr>
              <p:nvPr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9" name="Rectangle 66"/>
              <p:cNvSpPr>
                <a:spLocks noChangeArrowheads="1"/>
              </p:cNvSpPr>
              <p:nvPr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0" name="Rectangle 67"/>
              <p:cNvSpPr>
                <a:spLocks noChangeArrowheads="1"/>
              </p:cNvSpPr>
              <p:nvPr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1" name="Rectangle 68"/>
              <p:cNvSpPr>
                <a:spLocks noChangeArrowheads="1"/>
              </p:cNvSpPr>
              <p:nvPr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2" name="Rectangle 69"/>
              <p:cNvSpPr>
                <a:spLocks noChangeArrowheads="1"/>
              </p:cNvSpPr>
              <p:nvPr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3" name="Rectangle 70"/>
              <p:cNvSpPr>
                <a:spLocks noChangeArrowheads="1"/>
              </p:cNvSpPr>
              <p:nvPr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4" name="Rectangle 71"/>
              <p:cNvSpPr>
                <a:spLocks noChangeArrowheads="1"/>
              </p:cNvSpPr>
              <p:nvPr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5" name="Rectangle 72"/>
              <p:cNvSpPr>
                <a:spLocks noChangeArrowheads="1"/>
              </p:cNvSpPr>
              <p:nvPr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6" name="Rectangle 73"/>
              <p:cNvSpPr>
                <a:spLocks noChangeArrowheads="1"/>
              </p:cNvSpPr>
              <p:nvPr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7" name="Rectangle 74"/>
              <p:cNvSpPr>
                <a:spLocks noChangeArrowheads="1"/>
              </p:cNvSpPr>
              <p:nvPr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8" name="Rectangle 75"/>
              <p:cNvSpPr>
                <a:spLocks noChangeArrowheads="1"/>
              </p:cNvSpPr>
              <p:nvPr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9" name="Rectangle 76"/>
              <p:cNvSpPr>
                <a:spLocks noChangeArrowheads="1"/>
              </p:cNvSpPr>
              <p:nvPr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0" name="Rectangle 77"/>
              <p:cNvSpPr>
                <a:spLocks noChangeArrowheads="1"/>
              </p:cNvSpPr>
              <p:nvPr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1" name="Rectangle 78"/>
              <p:cNvSpPr>
                <a:spLocks noChangeArrowheads="1"/>
              </p:cNvSpPr>
              <p:nvPr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2" name="Rectangle 79"/>
              <p:cNvSpPr>
                <a:spLocks noChangeArrowheads="1"/>
              </p:cNvSpPr>
              <p:nvPr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3" name="Rectangle 80"/>
              <p:cNvSpPr>
                <a:spLocks noChangeArrowheads="1"/>
              </p:cNvSpPr>
              <p:nvPr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506" name="Freeform 81"/>
              <p:cNvSpPr/>
              <p:nvPr userDrawn="1"/>
            </p:nvSpPr>
            <p:spPr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25" name="Rectangle 82"/>
              <p:cNvSpPr>
                <a:spLocks noChangeArrowheads="1"/>
              </p:cNvSpPr>
              <p:nvPr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6" name="Rectangle 83"/>
              <p:cNvSpPr>
                <a:spLocks noChangeArrowheads="1"/>
              </p:cNvSpPr>
              <p:nvPr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7" name="Rectangle 84"/>
              <p:cNvSpPr>
                <a:spLocks noChangeArrowheads="1"/>
              </p:cNvSpPr>
              <p:nvPr/>
            </p:nvSpPr>
            <p:spPr bwMode="ltGray">
              <a:xfrm rot="-2957028">
                <a:off x="908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8" name="Rectangle 85"/>
              <p:cNvSpPr>
                <a:spLocks noChangeArrowheads="1"/>
              </p:cNvSpPr>
              <p:nvPr/>
            </p:nvSpPr>
            <p:spPr bwMode="ltGray">
              <a:xfrm rot="-2957028">
                <a:off x="931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9" name="Rectangle 86"/>
              <p:cNvSpPr>
                <a:spLocks noChangeArrowheads="1"/>
              </p:cNvSpPr>
              <p:nvPr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0" name="Rectangle 87"/>
              <p:cNvSpPr>
                <a:spLocks noChangeArrowheads="1"/>
              </p:cNvSpPr>
              <p:nvPr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1" name="Rectangle 88"/>
              <p:cNvSpPr>
                <a:spLocks noChangeArrowheads="1"/>
              </p:cNvSpPr>
              <p:nvPr/>
            </p:nvSpPr>
            <p:spPr bwMode="ltGray">
              <a:xfrm rot="-3638503">
                <a:off x="789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2" name="Rectangle 89"/>
              <p:cNvSpPr>
                <a:spLocks noChangeArrowheads="1"/>
              </p:cNvSpPr>
              <p:nvPr/>
            </p:nvSpPr>
            <p:spPr bwMode="ltGray">
              <a:xfrm rot="-3638503">
                <a:off x="816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3" name="Rectangle 90"/>
              <p:cNvSpPr>
                <a:spLocks noChangeArrowheads="1"/>
              </p:cNvSpPr>
              <p:nvPr/>
            </p:nvSpPr>
            <p:spPr bwMode="ltGray">
              <a:xfrm rot="-3514633">
                <a:off x="838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4" name="Rectangle 91"/>
              <p:cNvSpPr>
                <a:spLocks noChangeArrowheads="1"/>
              </p:cNvSpPr>
              <p:nvPr/>
            </p:nvSpPr>
            <p:spPr bwMode="ltGray">
              <a:xfrm rot="-3220799">
                <a:off x="863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5" name="Rectangle 92"/>
              <p:cNvSpPr>
                <a:spLocks noChangeArrowheads="1"/>
              </p:cNvSpPr>
              <p:nvPr/>
            </p:nvSpPr>
            <p:spPr bwMode="ltGray">
              <a:xfrm rot="-4338250">
                <a:off x="650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6" name="Rectangle 93"/>
              <p:cNvSpPr>
                <a:spLocks noChangeArrowheads="1"/>
              </p:cNvSpPr>
              <p:nvPr/>
            </p:nvSpPr>
            <p:spPr bwMode="ltGray">
              <a:xfrm rot="-4250359">
                <a:off x="678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7" name="Rectangle 94"/>
              <p:cNvSpPr>
                <a:spLocks noChangeArrowheads="1"/>
              </p:cNvSpPr>
              <p:nvPr/>
            </p:nvSpPr>
            <p:spPr bwMode="ltGray">
              <a:xfrm rot="-4250359">
                <a:off x="709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8" name="Rectangle 95"/>
              <p:cNvSpPr>
                <a:spLocks noChangeArrowheads="1"/>
              </p:cNvSpPr>
              <p:nvPr/>
            </p:nvSpPr>
            <p:spPr bwMode="ltGray">
              <a:xfrm rot="-3989246">
                <a:off x="739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9" name="Rectangle 96"/>
              <p:cNvSpPr>
                <a:spLocks noChangeArrowheads="1"/>
              </p:cNvSpPr>
              <p:nvPr/>
            </p:nvSpPr>
            <p:spPr bwMode="ltGray">
              <a:xfrm rot="-4862215">
                <a:off x="504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0" name="Rectangle 97"/>
              <p:cNvSpPr>
                <a:spLocks noChangeArrowheads="1"/>
              </p:cNvSpPr>
              <p:nvPr/>
            </p:nvSpPr>
            <p:spPr bwMode="ltGray">
              <a:xfrm rot="-4673370">
                <a:off x="535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1" name="Rectangle 98"/>
              <p:cNvSpPr>
                <a:spLocks noChangeArrowheads="1"/>
              </p:cNvSpPr>
              <p:nvPr/>
            </p:nvSpPr>
            <p:spPr bwMode="ltGray">
              <a:xfrm rot="-4646721">
                <a:off x="564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2" name="Rectangle 99"/>
              <p:cNvSpPr>
                <a:spLocks noChangeArrowheads="1"/>
              </p:cNvSpPr>
              <p:nvPr/>
            </p:nvSpPr>
            <p:spPr bwMode="ltGray">
              <a:xfrm rot="-4580623">
                <a:off x="596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3" name="Rectangle 100"/>
              <p:cNvSpPr>
                <a:spLocks noChangeArrowheads="1"/>
              </p:cNvSpPr>
              <p:nvPr/>
            </p:nvSpPr>
            <p:spPr bwMode="ltGray">
              <a:xfrm rot="-5195129">
                <a:off x="356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4" name="Rectangle 101"/>
              <p:cNvSpPr>
                <a:spLocks noChangeArrowheads="1"/>
              </p:cNvSpPr>
              <p:nvPr/>
            </p:nvSpPr>
            <p:spPr bwMode="ltGray">
              <a:xfrm rot="-5360484">
                <a:off x="386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5" name="Rectangle 102"/>
              <p:cNvSpPr>
                <a:spLocks noChangeArrowheads="1"/>
              </p:cNvSpPr>
              <p:nvPr/>
            </p:nvSpPr>
            <p:spPr bwMode="ltGray">
              <a:xfrm rot="-5288939">
                <a:off x="420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6" name="Rectangle 103"/>
              <p:cNvSpPr>
                <a:spLocks noChangeArrowheads="1"/>
              </p:cNvSpPr>
              <p:nvPr/>
            </p:nvSpPr>
            <p:spPr bwMode="ltGray">
              <a:xfrm rot="-5164854">
                <a:off x="450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7" name="Rectangle 104"/>
              <p:cNvSpPr>
                <a:spLocks noChangeArrowheads="1"/>
              </p:cNvSpPr>
              <p:nvPr/>
            </p:nvSpPr>
            <p:spPr bwMode="ltGray">
              <a:xfrm rot="-6132163">
                <a:off x="207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8" name="Rectangle 105"/>
              <p:cNvSpPr>
                <a:spLocks noChangeArrowheads="1"/>
              </p:cNvSpPr>
              <p:nvPr/>
            </p:nvSpPr>
            <p:spPr bwMode="ltGray">
              <a:xfrm rot="-6220433">
                <a:off x="238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9" name="Rectangle 106"/>
              <p:cNvSpPr>
                <a:spLocks noChangeArrowheads="1"/>
              </p:cNvSpPr>
              <p:nvPr/>
            </p:nvSpPr>
            <p:spPr bwMode="ltGray">
              <a:xfrm rot="-6110943">
                <a:off x="267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0" name="Rectangle 107"/>
              <p:cNvSpPr>
                <a:spLocks noChangeArrowheads="1"/>
              </p:cNvSpPr>
              <p:nvPr/>
            </p:nvSpPr>
            <p:spPr bwMode="ltGray">
              <a:xfrm rot="-5919570">
                <a:off x="294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1" name="Rectangle 108"/>
              <p:cNvSpPr>
                <a:spLocks noChangeArrowheads="1"/>
              </p:cNvSpPr>
              <p:nvPr/>
            </p:nvSpPr>
            <p:spPr bwMode="ltGray">
              <a:xfrm rot="-7376291">
                <a:off x="7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2" name="Rectangle 109"/>
              <p:cNvSpPr>
                <a:spLocks noChangeArrowheads="1"/>
              </p:cNvSpPr>
              <p:nvPr/>
            </p:nvSpPr>
            <p:spPr bwMode="ltGray">
              <a:xfrm rot="-7168347">
                <a:off x="66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3" name="Rectangle 110"/>
              <p:cNvSpPr>
                <a:spLocks noChangeArrowheads="1"/>
              </p:cNvSpPr>
              <p:nvPr/>
            </p:nvSpPr>
            <p:spPr bwMode="ltGray">
              <a:xfrm rot="-6802416">
                <a:off x="93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4" name="Rectangle 111"/>
              <p:cNvSpPr>
                <a:spLocks noChangeArrowheads="1"/>
              </p:cNvSpPr>
              <p:nvPr/>
            </p:nvSpPr>
            <p:spPr bwMode="ltGray">
              <a:xfrm rot="-6802416">
                <a:off x="120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5" name="Rectangle 112"/>
              <p:cNvSpPr>
                <a:spLocks noChangeArrowheads="1"/>
              </p:cNvSpPr>
              <p:nvPr/>
            </p:nvSpPr>
            <p:spPr bwMode="ltGray">
              <a:xfrm rot="-6457704">
                <a:off x="151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6" name="Rectangle 113"/>
              <p:cNvSpPr>
                <a:spLocks noChangeArrowheads="1"/>
              </p:cNvSpPr>
              <p:nvPr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7" name="Rectangle 114"/>
              <p:cNvSpPr>
                <a:spLocks noChangeArrowheads="1"/>
              </p:cNvSpPr>
              <p:nvPr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8" name="Rectangle 115"/>
              <p:cNvSpPr>
                <a:spLocks noChangeArrowheads="1"/>
              </p:cNvSpPr>
              <p:nvPr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9" name="Rectangle 116"/>
              <p:cNvSpPr>
                <a:spLocks noChangeArrowheads="1"/>
              </p:cNvSpPr>
              <p:nvPr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0" name="Rectangle 117"/>
              <p:cNvSpPr>
                <a:spLocks noChangeArrowheads="1"/>
              </p:cNvSpPr>
              <p:nvPr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1" name="Rectangle 118"/>
              <p:cNvSpPr>
                <a:spLocks noChangeArrowheads="1"/>
              </p:cNvSpPr>
              <p:nvPr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2" name="Rectangle 119"/>
              <p:cNvSpPr>
                <a:spLocks noChangeArrowheads="1"/>
              </p:cNvSpPr>
              <p:nvPr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3" name="Rectangle 120"/>
              <p:cNvSpPr>
                <a:spLocks noChangeArrowheads="1"/>
              </p:cNvSpPr>
              <p:nvPr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4" name="Rectangle 121"/>
              <p:cNvSpPr>
                <a:spLocks noChangeArrowheads="1"/>
              </p:cNvSpPr>
              <p:nvPr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5" name="Rectangle 122"/>
              <p:cNvSpPr>
                <a:spLocks noChangeArrowheads="1"/>
              </p:cNvSpPr>
              <p:nvPr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6" name="Rectangle 123"/>
              <p:cNvSpPr>
                <a:spLocks noChangeArrowheads="1"/>
              </p:cNvSpPr>
              <p:nvPr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7" name="Rectangle 124"/>
              <p:cNvSpPr>
                <a:spLocks noChangeArrowheads="1"/>
              </p:cNvSpPr>
              <p:nvPr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8" name="Rectangle 125"/>
              <p:cNvSpPr>
                <a:spLocks noChangeArrowheads="1"/>
              </p:cNvSpPr>
              <p:nvPr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9" name="Rectangle 126"/>
              <p:cNvSpPr>
                <a:spLocks noChangeArrowheads="1"/>
              </p:cNvSpPr>
              <p:nvPr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0" name="Rectangle 127"/>
              <p:cNvSpPr>
                <a:spLocks noChangeArrowheads="1"/>
              </p:cNvSpPr>
              <p:nvPr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1" name="Rectangle 128"/>
              <p:cNvSpPr>
                <a:spLocks noChangeArrowheads="1"/>
              </p:cNvSpPr>
              <p:nvPr/>
            </p:nvSpPr>
            <p:spPr bwMode="ltGray">
              <a:xfrm rot="-3676305">
                <a:off x="740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2" name="Rectangle 129"/>
              <p:cNvSpPr>
                <a:spLocks noChangeArrowheads="1"/>
              </p:cNvSpPr>
              <p:nvPr/>
            </p:nvSpPr>
            <p:spPr bwMode="ltGray">
              <a:xfrm rot="-3188616">
                <a:off x="870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3" name="Rectangle 130"/>
              <p:cNvSpPr>
                <a:spLocks noChangeArrowheads="1"/>
              </p:cNvSpPr>
              <p:nvPr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4" name="Rectangle 131"/>
              <p:cNvSpPr>
                <a:spLocks noChangeArrowheads="1"/>
              </p:cNvSpPr>
              <p:nvPr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5" name="Rectangle 132"/>
              <p:cNvSpPr>
                <a:spLocks noChangeArrowheads="1"/>
              </p:cNvSpPr>
              <p:nvPr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6" name="Rectangle 133"/>
              <p:cNvSpPr>
                <a:spLocks noChangeArrowheads="1"/>
              </p:cNvSpPr>
              <p:nvPr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7" name="Rectangle 134"/>
              <p:cNvSpPr>
                <a:spLocks noChangeArrowheads="1"/>
              </p:cNvSpPr>
              <p:nvPr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8" name="Rectangle 135"/>
              <p:cNvSpPr>
                <a:spLocks noChangeArrowheads="1"/>
              </p:cNvSpPr>
              <p:nvPr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9" name="Rectangle 136"/>
              <p:cNvSpPr>
                <a:spLocks noChangeArrowheads="1"/>
              </p:cNvSpPr>
              <p:nvPr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80" name="Rectangle 137"/>
              <p:cNvSpPr>
                <a:spLocks noChangeArrowheads="1"/>
              </p:cNvSpPr>
              <p:nvPr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563" name="Freeform 138"/>
              <p:cNvSpPr/>
              <p:nvPr userDrawn="1"/>
            </p:nvSpPr>
            <p:spPr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64" name="Freeform 139"/>
              <p:cNvSpPr/>
              <p:nvPr userDrawn="1"/>
            </p:nvSpPr>
            <p:spPr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65" name="Freeform 140"/>
              <p:cNvSpPr/>
              <p:nvPr userDrawn="1"/>
            </p:nvSpPr>
            <p:spPr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66" name="Freeform 141"/>
              <p:cNvSpPr/>
              <p:nvPr userDrawn="1"/>
            </p:nvSpPr>
            <p:spPr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67" name="Freeform 142"/>
              <p:cNvSpPr/>
              <p:nvPr userDrawn="1"/>
            </p:nvSpPr>
            <p:spPr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68" name="Freeform 143"/>
              <p:cNvSpPr/>
              <p:nvPr userDrawn="1"/>
            </p:nvSpPr>
            <p:spPr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69" name="Freeform 144"/>
              <p:cNvSpPr/>
              <p:nvPr userDrawn="1"/>
            </p:nvSpPr>
            <p:spPr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70" name="Freeform 145"/>
              <p:cNvSpPr/>
              <p:nvPr userDrawn="1"/>
            </p:nvSpPr>
            <p:spPr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71" name="Freeform 146"/>
              <p:cNvSpPr/>
              <p:nvPr userDrawn="1"/>
            </p:nvSpPr>
            <p:spPr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90" name="Rectangle 147"/>
              <p:cNvSpPr>
                <a:spLocks noChangeArrowheads="1"/>
              </p:cNvSpPr>
              <p:nvPr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91" name="Rectangle 148"/>
              <p:cNvSpPr>
                <a:spLocks noChangeArrowheads="1"/>
              </p:cNvSpPr>
              <p:nvPr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574" name="Freeform 149"/>
              <p:cNvSpPr/>
              <p:nvPr userDrawn="1"/>
            </p:nvSpPr>
            <p:spPr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575" name="Freeform 150"/>
              <p:cNvSpPr/>
              <p:nvPr userDrawn="1"/>
            </p:nvSpPr>
            <p:spPr>
              <a:xfrm rot="-2857037">
                <a:off x="618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6" y="14"/>
                  </a:cxn>
                  <a:cxn ang="0">
                    <a:pos x="12" y="11"/>
                  </a:cxn>
                  <a:cxn ang="0">
                    <a:pos x="7" y="5"/>
                  </a:cxn>
                  <a:cxn ang="0">
                    <a:pos x="11" y="3"/>
                  </a:cxn>
                  <a:cxn ang="0">
                    <a:pos x="12" y="5"/>
                  </a:cxn>
                  <a:cxn ang="0">
                    <a:pos x="15" y="4"/>
                  </a:cxn>
                  <a:cxn ang="0">
                    <a:pos x="10" y="0"/>
                  </a:cxn>
                  <a:cxn ang="0">
                    <a:pos x="4" y="3"/>
                  </a:cxn>
                  <a:cxn ang="0">
                    <a:pos x="9" y="10"/>
                  </a:cxn>
                  <a:cxn ang="0">
                    <a:pos x="3" y="9"/>
                  </a:cxn>
                  <a:cxn ang="0">
                    <a:pos x="0" y="9"/>
                  </a:cxn>
                </a:cxnLst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94" name="Freeform 151"/>
              <p:cNvSpPr/>
              <p:nvPr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95" name="Oval 152"/>
              <p:cNvSpPr>
                <a:spLocks noChangeArrowheads="1"/>
              </p:cNvSpPr>
              <p:nvPr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65689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5"/>
            <a:ext cx="103632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65690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309" name="Rectangle 15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06400" y="6248400"/>
            <a:ext cx="3048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0" name="Rectangle 15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1" name="Rectangle 15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3048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EC1D0-90C6-4622-BC4F-998B2CE836E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F8CDEA-97DA-47D3-A7D7-888C47FBE7F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F8CDEA-97DA-47D3-A7D7-888C47FBE7F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2167" y="1600200"/>
            <a:ext cx="5592233" cy="4498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592233" cy="4498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F8CDEA-97DA-47D3-A7D7-888C47FBE7F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F8CDEA-97DA-47D3-A7D7-888C47FBE7F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F8CDEA-97DA-47D3-A7D7-888C47FBE7F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F8CDEA-97DA-47D3-A7D7-888C47FBE7F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F8CDEA-97DA-47D3-A7D7-888C47FBE7F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F8CDEA-97DA-47D3-A7D7-888C47FBE7F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F8CDEA-97DA-47D3-A7D7-888C47FBE7F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2917" y="228600"/>
            <a:ext cx="2846916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228600"/>
            <a:ext cx="8337551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F8CDEA-97DA-47D3-A7D7-888C47FBE7F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"/>
          <p:cNvGrpSpPr/>
          <p:nvPr/>
        </p:nvGrpSpPr>
        <p:grpSpPr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18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9467" name="Group 5"/>
            <p:cNvGrpSpPr/>
            <p:nvPr/>
          </p:nvGrpSpPr>
          <p:grpSpPr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1" name="Rectangle 6"/>
              <p:cNvSpPr>
                <a:spLocks noChangeArrowheads="1"/>
              </p:cNvSpPr>
              <p:nvPr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" name="Rectangle 8"/>
              <p:cNvSpPr>
                <a:spLocks noChangeArrowheads="1"/>
              </p:cNvSpPr>
              <p:nvPr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Rectangle 9"/>
              <p:cNvSpPr>
                <a:spLocks noChangeArrowheads="1"/>
              </p:cNvSpPr>
              <p:nvPr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Rectangle 10"/>
              <p:cNvSpPr>
                <a:spLocks noChangeArrowheads="1"/>
              </p:cNvSpPr>
              <p:nvPr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Rectangle 11"/>
              <p:cNvSpPr>
                <a:spLocks noChangeArrowheads="1"/>
              </p:cNvSpPr>
              <p:nvPr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" name="Rectangle 12"/>
              <p:cNvSpPr>
                <a:spLocks noChangeArrowheads="1"/>
              </p:cNvSpPr>
              <p:nvPr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8" name="Rectangle 13"/>
              <p:cNvSpPr>
                <a:spLocks noChangeArrowheads="1"/>
              </p:cNvSpPr>
              <p:nvPr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9" name="Rectangle 14"/>
              <p:cNvSpPr>
                <a:spLocks noChangeArrowheads="1"/>
              </p:cNvSpPr>
              <p:nvPr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Rectangle 15"/>
              <p:cNvSpPr>
                <a:spLocks noChangeArrowheads="1"/>
              </p:cNvSpPr>
              <p:nvPr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2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7169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3962400" y="1828800"/>
            <a:ext cx="80264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7170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962400" y="4267200"/>
            <a:ext cx="80264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4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31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A42D56A-DCB5-4B6C-BC98-7C3A00372BEC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25D455-6EDC-4E83-99EF-39A03336565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25D455-6EDC-4E83-99EF-39A03336565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25D455-6EDC-4E83-99EF-39A03336565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25D455-6EDC-4E83-99EF-39A03336565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25D455-6EDC-4E83-99EF-39A03336565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25D455-6EDC-4E83-99EF-39A03336565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25D455-6EDC-4E83-99EF-39A03336565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25D455-6EDC-4E83-99EF-39A03336565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25D455-6EDC-4E83-99EF-39A03336565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457200"/>
            <a:ext cx="2743200" cy="5410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80264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25D455-6EDC-4E83-99EF-39A03336565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3" Type="http://schemas.openxmlformats.org/officeDocument/2006/relationships/theme" Target="../theme/theme10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3" Type="http://schemas.openxmlformats.org/officeDocument/2006/relationships/theme" Target="../theme/theme1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1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0.xml"/><Relationship Id="rId8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3.xml"/><Relationship Id="rId14" Type="http://schemas.openxmlformats.org/officeDocument/2006/relationships/theme" Target="../theme/theme12.xml"/><Relationship Id="rId13" Type="http://schemas.openxmlformats.org/officeDocument/2006/relationships/image" Target="../media/image4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22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1.xml"/><Relationship Id="rId8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34.xml"/><Relationship Id="rId13" Type="http://schemas.openxmlformats.org/officeDocument/2006/relationships/theme" Target="../theme/theme13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33.xml"/></Relationships>
</file>

<file path=ppt/slideMasters/_rels/slideMaster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2.xml"/><Relationship Id="rId8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45.xml"/><Relationship Id="rId13" Type="http://schemas.openxmlformats.org/officeDocument/2006/relationships/theme" Target="../theme/theme14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44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3.jpe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3" Type="http://schemas.openxmlformats.org/officeDocument/2006/relationships/theme" Target="../theme/theme5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3" Type="http://schemas.openxmlformats.org/officeDocument/2006/relationships/theme" Target="../theme/theme6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3" Type="http://schemas.openxmlformats.org/officeDocument/2006/relationships/theme" Target="../theme/theme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3" Type="http://schemas.openxmlformats.org/officeDocument/2006/relationships/theme" Target="../theme/theme8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3" Type="http://schemas.openxmlformats.org/officeDocument/2006/relationships/theme" Target="../theme/theme9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8194" name="Group 2"/>
          <p:cNvGrpSpPr/>
          <p:nvPr/>
        </p:nvGrpSpPr>
        <p:grpSpPr>
          <a:xfrm>
            <a:off x="8405284" y="0"/>
            <a:ext cx="3786716" cy="3254375"/>
            <a:chOff x="3115" y="0"/>
            <a:chExt cx="2170" cy="2486"/>
          </a:xfrm>
        </p:grpSpPr>
        <p:grpSp>
          <p:nvGrpSpPr>
            <p:cNvPr id="8200" name="Group 3"/>
            <p:cNvGrpSpPr/>
            <p:nvPr/>
          </p:nvGrpSpPr>
          <p:grpSpPr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8332" name="Oval 4"/>
              <p:cNvSpPr>
                <a:spLocks noChangeArrowheads="1"/>
              </p:cNvSpPr>
              <p:nvPr/>
            </p:nvSpPr>
            <p:spPr bwMode="hidden">
              <a:xfrm>
                <a:off x="1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333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8201" name="Group 6"/>
            <p:cNvGrpSpPr/>
            <p:nvPr/>
          </p:nvGrpSpPr>
          <p:grpSpPr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8330" name="Oval 7"/>
              <p:cNvSpPr>
                <a:spLocks noChangeArrowheads="1"/>
              </p:cNvSpPr>
              <p:nvPr/>
            </p:nvSpPr>
            <p:spPr bwMode="hidden">
              <a:xfrm>
                <a:off x="-1" y="1"/>
                <a:ext cx="769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331" name="Oval 8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8202" name="Group 9"/>
            <p:cNvGrpSpPr/>
            <p:nvPr/>
          </p:nvGrpSpPr>
          <p:grpSpPr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8328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329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8203" name="Group 12"/>
            <p:cNvGrpSpPr/>
            <p:nvPr/>
          </p:nvGrpSpPr>
          <p:grpSpPr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8204" name="Group 13"/>
              <p:cNvGrpSpPr/>
              <p:nvPr/>
            </p:nvGrpSpPr>
            <p:grpSpPr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8326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327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8205" name="Group 16"/>
              <p:cNvGrpSpPr/>
              <p:nvPr/>
            </p:nvGrpSpPr>
            <p:grpSpPr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8228" name="Group 17"/>
                <p:cNvGrpSpPr/>
                <p:nvPr/>
              </p:nvGrpSpPr>
              <p:grpSpPr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8324" name="Freeform 18"/>
                  <p:cNvSpPr/>
                  <p:nvPr/>
                </p:nvSpPr>
                <p:spPr>
                  <a:xfrm rot="2711884">
                    <a:off x="2765" y="2236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119"/>
                      </a:cxn>
                      <a:cxn ang="0">
                        <a:pos x="216" y="40"/>
                      </a:cxn>
                      <a:cxn ang="0">
                        <a:pos x="444" y="6"/>
                      </a:cxn>
                      <a:cxn ang="0">
                        <a:pos x="684" y="6"/>
                      </a:cxn>
                      <a:cxn ang="0">
                        <a:pos x="681" y="25"/>
                      </a:cxn>
                      <a:cxn ang="0">
                        <a:pos x="442" y="25"/>
                      </a:cxn>
                      <a:cxn ang="0">
                        <a:pos x="164" y="69"/>
                      </a:cxn>
                      <a:cxn ang="0">
                        <a:pos x="0" y="11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25" name="Freeform 19"/>
                  <p:cNvSpPr/>
                  <p:nvPr/>
                </p:nvSpPr>
                <p:spPr>
                  <a:xfrm rot="2711884">
                    <a:off x="4021" y="3149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1" y="2"/>
                      </a:cxn>
                      <a:cxn ang="0">
                        <a:pos x="70" y="14"/>
                      </a:cxn>
                      <a:cxn ang="0">
                        <a:pos x="165" y="48"/>
                      </a:cxn>
                      <a:cxn ang="0">
                        <a:pos x="230" y="103"/>
                      </a:cxn>
                      <a:cxn ang="0">
                        <a:pos x="251" y="145"/>
                      </a:cxn>
                      <a:cxn ang="0">
                        <a:pos x="242" y="187"/>
                      </a:cxn>
                      <a:cxn ang="0">
                        <a:pos x="227" y="151"/>
                      </a:cxn>
                      <a:cxn ang="0">
                        <a:pos x="199" y="108"/>
                      </a:cxn>
                      <a:cxn ang="0">
                        <a:pos x="158" y="70"/>
                      </a:cxn>
                      <a:cxn ang="0">
                        <a:pos x="83" y="36"/>
                      </a:cxn>
                      <a:cxn ang="0">
                        <a:pos x="0" y="18"/>
                      </a:cxn>
                      <a:cxn ang="0">
                        <a:pos x="1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29" name="Group 20"/>
                <p:cNvGrpSpPr/>
                <p:nvPr/>
              </p:nvGrpSpPr>
              <p:grpSpPr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8322" name="Freeform 21"/>
                  <p:cNvSpPr/>
                  <p:nvPr/>
                </p:nvSpPr>
                <p:spPr>
                  <a:xfrm rot="2104081">
                    <a:off x="2864" y="2019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165"/>
                      </a:cxn>
                      <a:cxn ang="0">
                        <a:pos x="252" y="55"/>
                      </a:cxn>
                      <a:cxn ang="0">
                        <a:pos x="518" y="8"/>
                      </a:cxn>
                      <a:cxn ang="0">
                        <a:pos x="798" y="8"/>
                      </a:cxn>
                      <a:cxn ang="0">
                        <a:pos x="792" y="34"/>
                      </a:cxn>
                      <a:cxn ang="0">
                        <a:pos x="514" y="34"/>
                      </a:cxn>
                      <a:cxn ang="0">
                        <a:pos x="191" y="95"/>
                      </a:cxn>
                      <a:cxn ang="0">
                        <a:pos x="0" y="165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23" name="Freeform 22"/>
                  <p:cNvSpPr/>
                  <p:nvPr/>
                </p:nvSpPr>
                <p:spPr>
                  <a:xfrm rot="2104081">
                    <a:off x="4353" y="2806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1" y="3"/>
                      </a:cxn>
                      <a:cxn ang="0">
                        <a:pos x="81" y="19"/>
                      </a:cxn>
                      <a:cxn ang="0">
                        <a:pos x="193" y="65"/>
                      </a:cxn>
                      <a:cxn ang="0">
                        <a:pos x="269" y="141"/>
                      </a:cxn>
                      <a:cxn ang="0">
                        <a:pos x="293" y="199"/>
                      </a:cxn>
                      <a:cxn ang="0">
                        <a:pos x="282" y="257"/>
                      </a:cxn>
                      <a:cxn ang="0">
                        <a:pos x="265" y="207"/>
                      </a:cxn>
                      <a:cxn ang="0">
                        <a:pos x="232" y="149"/>
                      </a:cxn>
                      <a:cxn ang="0">
                        <a:pos x="185" y="97"/>
                      </a:cxn>
                      <a:cxn ang="0">
                        <a:pos x="97" y="50"/>
                      </a:cxn>
                      <a:cxn ang="0">
                        <a:pos x="0" y="25"/>
                      </a:cxn>
                      <a:cxn ang="0">
                        <a:pos x="1" y="3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30" name="Group 23"/>
                <p:cNvGrpSpPr/>
                <p:nvPr/>
              </p:nvGrpSpPr>
              <p:grpSpPr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8320" name="Freeform 24"/>
                  <p:cNvSpPr/>
                  <p:nvPr/>
                </p:nvSpPr>
                <p:spPr>
                  <a:xfrm rot="1582915">
                    <a:off x="2897" y="1832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110"/>
                      </a:cxn>
                      <a:cxn ang="0">
                        <a:pos x="221" y="37"/>
                      </a:cxn>
                      <a:cxn ang="0">
                        <a:pos x="454" y="5"/>
                      </a:cxn>
                      <a:cxn ang="0">
                        <a:pos x="699" y="5"/>
                      </a:cxn>
                      <a:cxn ang="0">
                        <a:pos x="695" y="22"/>
                      </a:cxn>
                      <a:cxn ang="0">
                        <a:pos x="450" y="22"/>
                      </a:cxn>
                      <a:cxn ang="0">
                        <a:pos x="167" y="64"/>
                      </a:cxn>
                      <a:cxn ang="0">
                        <a:pos x="0" y="110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21" name="Freeform 25"/>
                  <p:cNvSpPr/>
                  <p:nvPr/>
                </p:nvSpPr>
                <p:spPr>
                  <a:xfrm rot="1582915">
                    <a:off x="4442" y="2420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1" y="2"/>
                      </a:cxn>
                      <a:cxn ang="0">
                        <a:pos x="71" y="12"/>
                      </a:cxn>
                      <a:cxn ang="0">
                        <a:pos x="169" y="43"/>
                      </a:cxn>
                      <a:cxn ang="0">
                        <a:pos x="236" y="94"/>
                      </a:cxn>
                      <a:cxn ang="0">
                        <a:pos x="257" y="132"/>
                      </a:cxn>
                      <a:cxn ang="0">
                        <a:pos x="247" y="172"/>
                      </a:cxn>
                      <a:cxn ang="0">
                        <a:pos x="232" y="138"/>
                      </a:cxn>
                      <a:cxn ang="0">
                        <a:pos x="203" y="99"/>
                      </a:cxn>
                      <a:cxn ang="0">
                        <a:pos x="162" y="64"/>
                      </a:cxn>
                      <a:cxn ang="0">
                        <a:pos x="85" y="33"/>
                      </a:cxn>
                      <a:cxn ang="0">
                        <a:pos x="0" y="17"/>
                      </a:cxn>
                      <a:cxn ang="0">
                        <a:pos x="1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31" name="Group 26"/>
                <p:cNvGrpSpPr/>
                <p:nvPr/>
              </p:nvGrpSpPr>
              <p:grpSpPr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8318" name="Freeform 27"/>
                  <p:cNvSpPr/>
                  <p:nvPr/>
                </p:nvSpPr>
                <p:spPr>
                  <a:xfrm rot="1080363">
                    <a:off x="2924" y="1636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148"/>
                      </a:cxn>
                      <a:cxn ang="0">
                        <a:pos x="199" y="49"/>
                      </a:cxn>
                      <a:cxn ang="0">
                        <a:pos x="409" y="7"/>
                      </a:cxn>
                      <a:cxn ang="0">
                        <a:pos x="630" y="7"/>
                      </a:cxn>
                      <a:cxn ang="0">
                        <a:pos x="626" y="30"/>
                      </a:cxn>
                      <a:cxn ang="0">
                        <a:pos x="406" y="30"/>
                      </a:cxn>
                      <a:cxn ang="0">
                        <a:pos x="151" y="86"/>
                      </a:cxn>
                      <a:cxn ang="0">
                        <a:pos x="0" y="148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19" name="Freeform 28"/>
                  <p:cNvSpPr/>
                  <p:nvPr/>
                </p:nvSpPr>
                <p:spPr>
                  <a:xfrm rot="1080363">
                    <a:off x="4495" y="2037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1" y="2"/>
                      </a:cxn>
                      <a:cxn ang="0">
                        <a:pos x="64" y="17"/>
                      </a:cxn>
                      <a:cxn ang="0">
                        <a:pos x="153" y="59"/>
                      </a:cxn>
                      <a:cxn ang="0">
                        <a:pos x="213" y="127"/>
                      </a:cxn>
                      <a:cxn ang="0">
                        <a:pos x="232" y="179"/>
                      </a:cxn>
                      <a:cxn ang="0">
                        <a:pos x="223" y="231"/>
                      </a:cxn>
                      <a:cxn ang="0">
                        <a:pos x="210" y="186"/>
                      </a:cxn>
                      <a:cxn ang="0">
                        <a:pos x="183" y="134"/>
                      </a:cxn>
                      <a:cxn ang="0">
                        <a:pos x="147" y="87"/>
                      </a:cxn>
                      <a:cxn ang="0">
                        <a:pos x="77" y="45"/>
                      </a:cxn>
                      <a:cxn ang="0">
                        <a:pos x="0" y="23"/>
                      </a:cxn>
                      <a:cxn ang="0">
                        <a:pos x="1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32" name="Group 29"/>
                <p:cNvGrpSpPr/>
                <p:nvPr/>
              </p:nvGrpSpPr>
              <p:grpSpPr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8316" name="Freeform 30"/>
                  <p:cNvSpPr/>
                  <p:nvPr/>
                </p:nvSpPr>
                <p:spPr>
                  <a:xfrm rot="463793">
                    <a:off x="2958" y="1414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119"/>
                      </a:cxn>
                      <a:cxn ang="0">
                        <a:pos x="156" y="40"/>
                      </a:cxn>
                      <a:cxn ang="0">
                        <a:pos x="320" y="6"/>
                      </a:cxn>
                      <a:cxn ang="0">
                        <a:pos x="492" y="6"/>
                      </a:cxn>
                      <a:cxn ang="0">
                        <a:pos x="490" y="25"/>
                      </a:cxn>
                      <a:cxn ang="0">
                        <a:pos x="317" y="25"/>
                      </a:cxn>
                      <a:cxn ang="0">
                        <a:pos x="117" y="69"/>
                      </a:cxn>
                      <a:cxn ang="0">
                        <a:pos x="0" y="11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17" name="Freeform 31"/>
                  <p:cNvSpPr/>
                  <p:nvPr/>
                </p:nvSpPr>
                <p:spPr>
                  <a:xfrm rot="463793">
                    <a:off x="4470" y="1582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0" y="2"/>
                      </a:cxn>
                      <a:cxn ang="0">
                        <a:pos x="50" y="14"/>
                      </a:cxn>
                      <a:cxn ang="0">
                        <a:pos x="120" y="48"/>
                      </a:cxn>
                      <a:cxn ang="0">
                        <a:pos x="167" y="102"/>
                      </a:cxn>
                      <a:cxn ang="0">
                        <a:pos x="182" y="143"/>
                      </a:cxn>
                      <a:cxn ang="0">
                        <a:pos x="175" y="186"/>
                      </a:cxn>
                      <a:cxn ang="0">
                        <a:pos x="164" y="150"/>
                      </a:cxn>
                      <a:cxn ang="0">
                        <a:pos x="144" y="108"/>
                      </a:cxn>
                      <a:cxn ang="0">
                        <a:pos x="114" y="70"/>
                      </a:cxn>
                      <a:cxn ang="0">
                        <a:pos x="60" y="36"/>
                      </a:cxn>
                      <a:cxn ang="0">
                        <a:pos x="0" y="18"/>
                      </a:cxn>
                      <a:cxn ang="0">
                        <a:pos x="0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33" name="Group 32"/>
                <p:cNvGrpSpPr/>
                <p:nvPr/>
              </p:nvGrpSpPr>
              <p:grpSpPr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8314" name="Freeform 33"/>
                  <p:cNvSpPr/>
                  <p:nvPr/>
                </p:nvSpPr>
                <p:spPr>
                  <a:xfrm rot="-84182">
                    <a:off x="2983" y="1289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41"/>
                      </a:cxn>
                      <a:cxn ang="0">
                        <a:pos x="116" y="14"/>
                      </a:cxn>
                      <a:cxn ang="0">
                        <a:pos x="240" y="2"/>
                      </a:cxn>
                      <a:cxn ang="0">
                        <a:pos x="369" y="2"/>
                      </a:cxn>
                      <a:cxn ang="0">
                        <a:pos x="367" y="9"/>
                      </a:cxn>
                      <a:cxn ang="0">
                        <a:pos x="238" y="9"/>
                      </a:cxn>
                      <a:cxn ang="0">
                        <a:pos x="88" y="24"/>
                      </a:cxn>
                      <a:cxn ang="0">
                        <a:pos x="0" y="41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15" name="Freeform 34"/>
                  <p:cNvSpPr/>
                  <p:nvPr/>
                </p:nvSpPr>
                <p:spPr>
                  <a:xfrm rot="-84182">
                    <a:off x="4379" y="1269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38" y="4"/>
                      </a:cxn>
                      <a:cxn ang="0">
                        <a:pos x="90" y="16"/>
                      </a:cxn>
                      <a:cxn ang="0">
                        <a:pos x="125" y="35"/>
                      </a:cxn>
                      <a:cxn ang="0">
                        <a:pos x="136" y="49"/>
                      </a:cxn>
                      <a:cxn ang="0">
                        <a:pos x="131" y="64"/>
                      </a:cxn>
                      <a:cxn ang="0">
                        <a:pos x="123" y="52"/>
                      </a:cxn>
                      <a:cxn ang="0">
                        <a:pos x="107" y="37"/>
                      </a:cxn>
                      <a:cxn ang="0">
                        <a:pos x="86" y="24"/>
                      </a:cxn>
                      <a:cxn ang="0">
                        <a:pos x="45" y="13"/>
                      </a:cxn>
                      <a:cxn ang="0">
                        <a:pos x="0" y="6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34" name="Group 35"/>
                <p:cNvGrpSpPr/>
                <p:nvPr/>
              </p:nvGrpSpPr>
              <p:grpSpPr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8312" name="Freeform 36"/>
                  <p:cNvSpPr/>
                  <p:nvPr/>
                </p:nvSpPr>
                <p:spPr>
                  <a:xfrm rot="-802576">
                    <a:off x="2938" y="1129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39"/>
                      </a:cxn>
                      <a:cxn ang="0">
                        <a:pos x="79" y="13"/>
                      </a:cxn>
                      <a:cxn ang="0">
                        <a:pos x="163" y="2"/>
                      </a:cxn>
                      <a:cxn ang="0">
                        <a:pos x="251" y="2"/>
                      </a:cxn>
                      <a:cxn ang="0">
                        <a:pos x="249" y="8"/>
                      </a:cxn>
                      <a:cxn ang="0">
                        <a:pos x="161" y="8"/>
                      </a:cxn>
                      <a:cxn ang="0">
                        <a:pos x="60" y="23"/>
                      </a:cxn>
                      <a:cxn ang="0">
                        <a:pos x="0" y="3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13" name="Freeform 37"/>
                  <p:cNvSpPr/>
                  <p:nvPr/>
                </p:nvSpPr>
                <p:spPr>
                  <a:xfrm rot="-802576">
                    <a:off x="4155" y="917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5" y="4"/>
                      </a:cxn>
                      <a:cxn ang="0">
                        <a:pos x="61" y="15"/>
                      </a:cxn>
                      <a:cxn ang="0">
                        <a:pos x="85" y="34"/>
                      </a:cxn>
                      <a:cxn ang="0">
                        <a:pos x="92" y="47"/>
                      </a:cxn>
                      <a:cxn ang="0">
                        <a:pos x="89" y="62"/>
                      </a:cxn>
                      <a:cxn ang="0">
                        <a:pos x="83" y="49"/>
                      </a:cxn>
                      <a:cxn ang="0">
                        <a:pos x="73" y="35"/>
                      </a:cxn>
                      <a:cxn ang="0">
                        <a:pos x="58" y="23"/>
                      </a:cxn>
                      <a:cxn ang="0">
                        <a:pos x="30" y="12"/>
                      </a:cxn>
                      <a:cxn ang="0">
                        <a:pos x="0" y="6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35" name="Group 38"/>
                <p:cNvGrpSpPr/>
                <p:nvPr/>
              </p:nvGrpSpPr>
              <p:grpSpPr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8310" name="Freeform 39"/>
                  <p:cNvSpPr/>
                  <p:nvPr/>
                </p:nvSpPr>
                <p:spPr>
                  <a:xfrm rot="-2711884" flipH="1">
                    <a:off x="876" y="2359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119"/>
                      </a:cxn>
                      <a:cxn ang="0">
                        <a:pos x="216" y="40"/>
                      </a:cxn>
                      <a:cxn ang="0">
                        <a:pos x="444" y="6"/>
                      </a:cxn>
                      <a:cxn ang="0">
                        <a:pos x="684" y="6"/>
                      </a:cxn>
                      <a:cxn ang="0">
                        <a:pos x="681" y="25"/>
                      </a:cxn>
                      <a:cxn ang="0">
                        <a:pos x="442" y="25"/>
                      </a:cxn>
                      <a:cxn ang="0">
                        <a:pos x="164" y="69"/>
                      </a:cxn>
                      <a:cxn ang="0">
                        <a:pos x="0" y="11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11" name="Freeform 40"/>
                  <p:cNvSpPr/>
                  <p:nvPr/>
                </p:nvSpPr>
                <p:spPr>
                  <a:xfrm rot="-2711884" flipH="1">
                    <a:off x="419" y="3271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1" y="2"/>
                      </a:cxn>
                      <a:cxn ang="0">
                        <a:pos x="70" y="14"/>
                      </a:cxn>
                      <a:cxn ang="0">
                        <a:pos x="165" y="48"/>
                      </a:cxn>
                      <a:cxn ang="0">
                        <a:pos x="230" y="103"/>
                      </a:cxn>
                      <a:cxn ang="0">
                        <a:pos x="251" y="145"/>
                      </a:cxn>
                      <a:cxn ang="0">
                        <a:pos x="242" y="187"/>
                      </a:cxn>
                      <a:cxn ang="0">
                        <a:pos x="227" y="151"/>
                      </a:cxn>
                      <a:cxn ang="0">
                        <a:pos x="199" y="108"/>
                      </a:cxn>
                      <a:cxn ang="0">
                        <a:pos x="158" y="70"/>
                      </a:cxn>
                      <a:cxn ang="0">
                        <a:pos x="83" y="36"/>
                      </a:cxn>
                      <a:cxn ang="0">
                        <a:pos x="0" y="18"/>
                      </a:cxn>
                      <a:cxn ang="0">
                        <a:pos x="1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36" name="Group 41"/>
                <p:cNvGrpSpPr/>
                <p:nvPr/>
              </p:nvGrpSpPr>
              <p:grpSpPr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8308" name="Freeform 42"/>
                  <p:cNvSpPr/>
                  <p:nvPr/>
                </p:nvSpPr>
                <p:spPr>
                  <a:xfrm rot="-2104081" flipH="1">
                    <a:off x="644" y="2196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165"/>
                      </a:cxn>
                      <a:cxn ang="0">
                        <a:pos x="252" y="55"/>
                      </a:cxn>
                      <a:cxn ang="0">
                        <a:pos x="518" y="8"/>
                      </a:cxn>
                      <a:cxn ang="0">
                        <a:pos x="798" y="8"/>
                      </a:cxn>
                      <a:cxn ang="0">
                        <a:pos x="792" y="34"/>
                      </a:cxn>
                      <a:cxn ang="0">
                        <a:pos x="514" y="34"/>
                      </a:cxn>
                      <a:cxn ang="0">
                        <a:pos x="191" y="95"/>
                      </a:cxn>
                      <a:cxn ang="0">
                        <a:pos x="0" y="165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09" name="Freeform 43"/>
                  <p:cNvSpPr/>
                  <p:nvPr/>
                </p:nvSpPr>
                <p:spPr>
                  <a:xfrm rot="-2104081" flipH="1">
                    <a:off x="-5" y="2983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1" y="3"/>
                      </a:cxn>
                      <a:cxn ang="0">
                        <a:pos x="81" y="19"/>
                      </a:cxn>
                      <a:cxn ang="0">
                        <a:pos x="193" y="65"/>
                      </a:cxn>
                      <a:cxn ang="0">
                        <a:pos x="269" y="141"/>
                      </a:cxn>
                      <a:cxn ang="0">
                        <a:pos x="293" y="199"/>
                      </a:cxn>
                      <a:cxn ang="0">
                        <a:pos x="282" y="257"/>
                      </a:cxn>
                      <a:cxn ang="0">
                        <a:pos x="265" y="207"/>
                      </a:cxn>
                      <a:cxn ang="0">
                        <a:pos x="232" y="149"/>
                      </a:cxn>
                      <a:cxn ang="0">
                        <a:pos x="185" y="97"/>
                      </a:cxn>
                      <a:cxn ang="0">
                        <a:pos x="97" y="50"/>
                      </a:cxn>
                      <a:cxn ang="0">
                        <a:pos x="0" y="25"/>
                      </a:cxn>
                      <a:cxn ang="0">
                        <a:pos x="1" y="3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37" name="Group 44"/>
                <p:cNvGrpSpPr/>
                <p:nvPr/>
              </p:nvGrpSpPr>
              <p:grpSpPr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8306" name="Freeform 45"/>
                  <p:cNvSpPr/>
                  <p:nvPr/>
                </p:nvSpPr>
                <p:spPr>
                  <a:xfrm rot="-1582915" flipH="1">
                    <a:off x="689" y="2009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110"/>
                      </a:cxn>
                      <a:cxn ang="0">
                        <a:pos x="221" y="37"/>
                      </a:cxn>
                      <a:cxn ang="0">
                        <a:pos x="454" y="5"/>
                      </a:cxn>
                      <a:cxn ang="0">
                        <a:pos x="699" y="5"/>
                      </a:cxn>
                      <a:cxn ang="0">
                        <a:pos x="695" y="22"/>
                      </a:cxn>
                      <a:cxn ang="0">
                        <a:pos x="450" y="22"/>
                      </a:cxn>
                      <a:cxn ang="0">
                        <a:pos x="167" y="64"/>
                      </a:cxn>
                      <a:cxn ang="0">
                        <a:pos x="0" y="110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07" name="Freeform 46"/>
                  <p:cNvSpPr/>
                  <p:nvPr/>
                </p:nvSpPr>
                <p:spPr>
                  <a:xfrm rot="-1582915" flipH="1">
                    <a:off x="-52" y="2597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1" y="2"/>
                      </a:cxn>
                      <a:cxn ang="0">
                        <a:pos x="71" y="12"/>
                      </a:cxn>
                      <a:cxn ang="0">
                        <a:pos x="169" y="43"/>
                      </a:cxn>
                      <a:cxn ang="0">
                        <a:pos x="236" y="94"/>
                      </a:cxn>
                      <a:cxn ang="0">
                        <a:pos x="257" y="132"/>
                      </a:cxn>
                      <a:cxn ang="0">
                        <a:pos x="247" y="172"/>
                      </a:cxn>
                      <a:cxn ang="0">
                        <a:pos x="232" y="138"/>
                      </a:cxn>
                      <a:cxn ang="0">
                        <a:pos x="203" y="99"/>
                      </a:cxn>
                      <a:cxn ang="0">
                        <a:pos x="162" y="64"/>
                      </a:cxn>
                      <a:cxn ang="0">
                        <a:pos x="85" y="33"/>
                      </a:cxn>
                      <a:cxn ang="0">
                        <a:pos x="0" y="17"/>
                      </a:cxn>
                      <a:cxn ang="0">
                        <a:pos x="1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38" name="Group 47"/>
                <p:cNvGrpSpPr/>
                <p:nvPr/>
              </p:nvGrpSpPr>
              <p:grpSpPr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8304" name="Freeform 48"/>
                  <p:cNvSpPr/>
                  <p:nvPr/>
                </p:nvSpPr>
                <p:spPr>
                  <a:xfrm rot="-1080363" flipH="1">
                    <a:off x="721" y="1813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148"/>
                      </a:cxn>
                      <a:cxn ang="0">
                        <a:pos x="199" y="49"/>
                      </a:cxn>
                      <a:cxn ang="0">
                        <a:pos x="409" y="7"/>
                      </a:cxn>
                      <a:cxn ang="0">
                        <a:pos x="630" y="7"/>
                      </a:cxn>
                      <a:cxn ang="0">
                        <a:pos x="626" y="30"/>
                      </a:cxn>
                      <a:cxn ang="0">
                        <a:pos x="406" y="30"/>
                      </a:cxn>
                      <a:cxn ang="0">
                        <a:pos x="151" y="86"/>
                      </a:cxn>
                      <a:cxn ang="0">
                        <a:pos x="0" y="148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05" name="Freeform 49"/>
                  <p:cNvSpPr/>
                  <p:nvPr/>
                </p:nvSpPr>
                <p:spPr>
                  <a:xfrm rot="-1080363" flipH="1">
                    <a:off x="-74" y="2214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1" y="2"/>
                      </a:cxn>
                      <a:cxn ang="0">
                        <a:pos x="64" y="17"/>
                      </a:cxn>
                      <a:cxn ang="0">
                        <a:pos x="153" y="59"/>
                      </a:cxn>
                      <a:cxn ang="0">
                        <a:pos x="213" y="127"/>
                      </a:cxn>
                      <a:cxn ang="0">
                        <a:pos x="232" y="179"/>
                      </a:cxn>
                      <a:cxn ang="0">
                        <a:pos x="223" y="231"/>
                      </a:cxn>
                      <a:cxn ang="0">
                        <a:pos x="210" y="186"/>
                      </a:cxn>
                      <a:cxn ang="0">
                        <a:pos x="183" y="134"/>
                      </a:cxn>
                      <a:cxn ang="0">
                        <a:pos x="147" y="87"/>
                      </a:cxn>
                      <a:cxn ang="0">
                        <a:pos x="77" y="45"/>
                      </a:cxn>
                      <a:cxn ang="0">
                        <a:pos x="0" y="23"/>
                      </a:cxn>
                      <a:cxn ang="0">
                        <a:pos x="1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39" name="Group 50"/>
                <p:cNvGrpSpPr/>
                <p:nvPr/>
              </p:nvGrpSpPr>
              <p:grpSpPr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8302" name="Freeform 51"/>
                  <p:cNvSpPr/>
                  <p:nvPr/>
                </p:nvSpPr>
                <p:spPr>
                  <a:xfrm rot="-463793" flipH="1">
                    <a:off x="819" y="1591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119"/>
                      </a:cxn>
                      <a:cxn ang="0">
                        <a:pos x="156" y="40"/>
                      </a:cxn>
                      <a:cxn ang="0">
                        <a:pos x="320" y="6"/>
                      </a:cxn>
                      <a:cxn ang="0">
                        <a:pos x="492" y="6"/>
                      </a:cxn>
                      <a:cxn ang="0">
                        <a:pos x="490" y="25"/>
                      </a:cxn>
                      <a:cxn ang="0">
                        <a:pos x="317" y="25"/>
                      </a:cxn>
                      <a:cxn ang="0">
                        <a:pos x="117" y="69"/>
                      </a:cxn>
                      <a:cxn ang="0">
                        <a:pos x="0" y="11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03" name="Freeform 52"/>
                  <p:cNvSpPr/>
                  <p:nvPr/>
                </p:nvSpPr>
                <p:spPr>
                  <a:xfrm rot="-463793" flipH="1">
                    <a:off x="22" y="1759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0" y="2"/>
                      </a:cxn>
                      <a:cxn ang="0">
                        <a:pos x="50" y="14"/>
                      </a:cxn>
                      <a:cxn ang="0">
                        <a:pos x="120" y="48"/>
                      </a:cxn>
                      <a:cxn ang="0">
                        <a:pos x="167" y="102"/>
                      </a:cxn>
                      <a:cxn ang="0">
                        <a:pos x="182" y="143"/>
                      </a:cxn>
                      <a:cxn ang="0">
                        <a:pos x="175" y="186"/>
                      </a:cxn>
                      <a:cxn ang="0">
                        <a:pos x="164" y="150"/>
                      </a:cxn>
                      <a:cxn ang="0">
                        <a:pos x="144" y="108"/>
                      </a:cxn>
                      <a:cxn ang="0">
                        <a:pos x="114" y="70"/>
                      </a:cxn>
                      <a:cxn ang="0">
                        <a:pos x="60" y="36"/>
                      </a:cxn>
                      <a:cxn ang="0">
                        <a:pos x="0" y="18"/>
                      </a:cxn>
                      <a:cxn ang="0">
                        <a:pos x="0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40" name="Group 53"/>
                <p:cNvGrpSpPr/>
                <p:nvPr/>
              </p:nvGrpSpPr>
              <p:grpSpPr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8300" name="Freeform 54"/>
                  <p:cNvSpPr/>
                  <p:nvPr/>
                </p:nvSpPr>
                <p:spPr>
                  <a:xfrm rot="84182" flipH="1">
                    <a:off x="935" y="1466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41"/>
                      </a:cxn>
                      <a:cxn ang="0">
                        <a:pos x="116" y="14"/>
                      </a:cxn>
                      <a:cxn ang="0">
                        <a:pos x="240" y="2"/>
                      </a:cxn>
                      <a:cxn ang="0">
                        <a:pos x="369" y="2"/>
                      </a:cxn>
                      <a:cxn ang="0">
                        <a:pos x="367" y="9"/>
                      </a:cxn>
                      <a:cxn ang="0">
                        <a:pos x="238" y="9"/>
                      </a:cxn>
                      <a:cxn ang="0">
                        <a:pos x="88" y="24"/>
                      </a:cxn>
                      <a:cxn ang="0">
                        <a:pos x="0" y="41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301" name="Freeform 55"/>
                  <p:cNvSpPr/>
                  <p:nvPr/>
                </p:nvSpPr>
                <p:spPr>
                  <a:xfrm rot="84182" flipH="1">
                    <a:off x="189" y="1446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38" y="4"/>
                      </a:cxn>
                      <a:cxn ang="0">
                        <a:pos x="90" y="16"/>
                      </a:cxn>
                      <a:cxn ang="0">
                        <a:pos x="125" y="35"/>
                      </a:cxn>
                      <a:cxn ang="0">
                        <a:pos x="136" y="49"/>
                      </a:cxn>
                      <a:cxn ang="0">
                        <a:pos x="131" y="64"/>
                      </a:cxn>
                      <a:cxn ang="0">
                        <a:pos x="123" y="52"/>
                      </a:cxn>
                      <a:cxn ang="0">
                        <a:pos x="107" y="37"/>
                      </a:cxn>
                      <a:cxn ang="0">
                        <a:pos x="86" y="24"/>
                      </a:cxn>
                      <a:cxn ang="0">
                        <a:pos x="45" y="13"/>
                      </a:cxn>
                      <a:cxn ang="0">
                        <a:pos x="0" y="6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41" name="Group 56"/>
                <p:cNvGrpSpPr/>
                <p:nvPr/>
              </p:nvGrpSpPr>
              <p:grpSpPr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8298" name="Freeform 57"/>
                  <p:cNvSpPr/>
                  <p:nvPr/>
                </p:nvSpPr>
                <p:spPr>
                  <a:xfrm rot="802576" flipH="1">
                    <a:off x="1151" y="1306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39"/>
                      </a:cxn>
                      <a:cxn ang="0">
                        <a:pos x="79" y="13"/>
                      </a:cxn>
                      <a:cxn ang="0">
                        <a:pos x="163" y="2"/>
                      </a:cxn>
                      <a:cxn ang="0">
                        <a:pos x="251" y="2"/>
                      </a:cxn>
                      <a:cxn ang="0">
                        <a:pos x="249" y="8"/>
                      </a:cxn>
                      <a:cxn ang="0">
                        <a:pos x="161" y="8"/>
                      </a:cxn>
                      <a:cxn ang="0">
                        <a:pos x="60" y="23"/>
                      </a:cxn>
                      <a:cxn ang="0">
                        <a:pos x="0" y="3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99" name="Freeform 58"/>
                  <p:cNvSpPr/>
                  <p:nvPr/>
                </p:nvSpPr>
                <p:spPr>
                  <a:xfrm rot="802576" flipH="1">
                    <a:off x="505" y="1094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5" y="4"/>
                      </a:cxn>
                      <a:cxn ang="0">
                        <a:pos x="61" y="15"/>
                      </a:cxn>
                      <a:cxn ang="0">
                        <a:pos x="85" y="34"/>
                      </a:cxn>
                      <a:cxn ang="0">
                        <a:pos x="92" y="47"/>
                      </a:cxn>
                      <a:cxn ang="0">
                        <a:pos x="89" y="62"/>
                      </a:cxn>
                      <a:cxn ang="0">
                        <a:pos x="83" y="49"/>
                      </a:cxn>
                      <a:cxn ang="0">
                        <a:pos x="73" y="35"/>
                      </a:cxn>
                      <a:cxn ang="0">
                        <a:pos x="58" y="23"/>
                      </a:cxn>
                      <a:cxn ang="0">
                        <a:pos x="30" y="12"/>
                      </a:cxn>
                      <a:cxn ang="0">
                        <a:pos x="0" y="6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42" name="Group 59"/>
                <p:cNvGrpSpPr/>
                <p:nvPr/>
              </p:nvGrpSpPr>
              <p:grpSpPr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8296" name="Freeform 60"/>
                  <p:cNvSpPr/>
                  <p:nvPr/>
                </p:nvSpPr>
                <p:spPr>
                  <a:xfrm rot="1277471" flipH="1">
                    <a:off x="1233" y="1238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39"/>
                      </a:cxn>
                      <a:cxn ang="0">
                        <a:pos x="79" y="13"/>
                      </a:cxn>
                      <a:cxn ang="0">
                        <a:pos x="163" y="2"/>
                      </a:cxn>
                      <a:cxn ang="0">
                        <a:pos x="251" y="2"/>
                      </a:cxn>
                      <a:cxn ang="0">
                        <a:pos x="249" y="8"/>
                      </a:cxn>
                      <a:cxn ang="0">
                        <a:pos x="161" y="8"/>
                      </a:cxn>
                      <a:cxn ang="0">
                        <a:pos x="60" y="23"/>
                      </a:cxn>
                      <a:cxn ang="0">
                        <a:pos x="0" y="3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97" name="Freeform 61"/>
                  <p:cNvSpPr/>
                  <p:nvPr/>
                </p:nvSpPr>
                <p:spPr>
                  <a:xfrm rot="1277471" flipH="1">
                    <a:off x="616" y="899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5" y="4"/>
                      </a:cxn>
                      <a:cxn ang="0">
                        <a:pos x="61" y="15"/>
                      </a:cxn>
                      <a:cxn ang="0">
                        <a:pos x="85" y="34"/>
                      </a:cxn>
                      <a:cxn ang="0">
                        <a:pos x="92" y="47"/>
                      </a:cxn>
                      <a:cxn ang="0">
                        <a:pos x="89" y="62"/>
                      </a:cxn>
                      <a:cxn ang="0">
                        <a:pos x="83" y="49"/>
                      </a:cxn>
                      <a:cxn ang="0">
                        <a:pos x="73" y="35"/>
                      </a:cxn>
                      <a:cxn ang="0">
                        <a:pos x="58" y="23"/>
                      </a:cxn>
                      <a:cxn ang="0">
                        <a:pos x="30" y="12"/>
                      </a:cxn>
                      <a:cxn ang="0">
                        <a:pos x="0" y="6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43" name="Group 62"/>
                <p:cNvGrpSpPr/>
                <p:nvPr/>
              </p:nvGrpSpPr>
              <p:grpSpPr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8294" name="Freeform 63"/>
                  <p:cNvSpPr/>
                  <p:nvPr/>
                </p:nvSpPr>
                <p:spPr>
                  <a:xfrm rot="2028410" flipH="1">
                    <a:off x="3681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2"/>
                      </a:cxn>
                      <a:cxn ang="0">
                        <a:pos x="5" y="1"/>
                      </a:cxn>
                      <a:cxn ang="0">
                        <a:pos x="10" y="0"/>
                      </a:cxn>
                      <a:cxn ang="0">
                        <a:pos x="15" y="0"/>
                      </a:cxn>
                      <a:cxn ang="0">
                        <a:pos x="15" y="1"/>
                      </a:cxn>
                      <a:cxn ang="0">
                        <a:pos x="10" y="1"/>
                      </a:cxn>
                      <a:cxn ang="0">
                        <a:pos x="4" y="1"/>
                      </a:cxn>
                      <a:cxn ang="0">
                        <a:pos x="0" y="2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95" name="Freeform 64"/>
                  <p:cNvSpPr/>
                  <p:nvPr/>
                </p:nvSpPr>
                <p:spPr>
                  <a:xfrm rot="2028410" flipH="1">
                    <a:off x="3472" y="231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" y="0"/>
                      </a:cxn>
                      <a:cxn ang="0">
                        <a:pos x="4" y="1"/>
                      </a:cxn>
                      <a:cxn ang="0">
                        <a:pos x="5" y="2"/>
                      </a:cxn>
                      <a:cxn ang="0">
                        <a:pos x="6" y="3"/>
                      </a:cxn>
                      <a:cxn ang="0">
                        <a:pos x="5" y="4"/>
                      </a:cxn>
                      <a:cxn ang="0">
                        <a:pos x="5" y="3"/>
                      </a:cxn>
                      <a:cxn ang="0">
                        <a:pos x="4" y="2"/>
                      </a:cxn>
                      <a:cxn ang="0">
                        <a:pos x="4" y="1"/>
                      </a:cxn>
                      <a:cxn ang="0">
                        <a:pos x="2" y="1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44" name="Group 65"/>
                <p:cNvGrpSpPr/>
                <p:nvPr/>
              </p:nvGrpSpPr>
              <p:grpSpPr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8292" name="Freeform 66"/>
                  <p:cNvSpPr/>
                  <p:nvPr/>
                </p:nvSpPr>
                <p:spPr>
                  <a:xfrm rot="2664424" flipH="1">
                    <a:off x="3727" y="383"/>
                    <a:ext cx="491" cy="84"/>
                  </a:xfrm>
                  <a:custGeom>
                    <a:avLst/>
                    <a:gdLst/>
                    <a:ahLst/>
                    <a:cxnLst>
                      <a:cxn ang="0">
                        <a:pos x="0" y="2"/>
                      </a:cxn>
                      <a:cxn ang="0">
                        <a:pos x="5" y="1"/>
                      </a:cxn>
                      <a:cxn ang="0">
                        <a:pos x="10" y="0"/>
                      </a:cxn>
                      <a:cxn ang="0">
                        <a:pos x="16" y="0"/>
                      </a:cxn>
                      <a:cxn ang="0">
                        <a:pos x="16" y="1"/>
                      </a:cxn>
                      <a:cxn ang="0">
                        <a:pos x="10" y="1"/>
                      </a:cxn>
                      <a:cxn ang="0">
                        <a:pos x="4" y="1"/>
                      </a:cxn>
                      <a:cxn ang="0">
                        <a:pos x="0" y="2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93" name="Freeform 67"/>
                  <p:cNvSpPr/>
                  <p:nvPr/>
                </p:nvSpPr>
                <p:spPr>
                  <a:xfrm rot="2664424" flipH="1">
                    <a:off x="3554" y="118"/>
                    <a:ext cx="264" cy="13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" y="0"/>
                      </a:cxn>
                      <a:cxn ang="0">
                        <a:pos x="4" y="1"/>
                      </a:cxn>
                      <a:cxn ang="0">
                        <a:pos x="5" y="2"/>
                      </a:cxn>
                      <a:cxn ang="0">
                        <a:pos x="6" y="3"/>
                      </a:cxn>
                      <a:cxn ang="0">
                        <a:pos x="6" y="4"/>
                      </a:cxn>
                      <a:cxn ang="0">
                        <a:pos x="5" y="3"/>
                      </a:cxn>
                      <a:cxn ang="0">
                        <a:pos x="5" y="2"/>
                      </a:cxn>
                      <a:cxn ang="0">
                        <a:pos x="4" y="1"/>
                      </a:cxn>
                      <a:cxn ang="0">
                        <a:pos x="2" y="1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45" name="Group 68"/>
                <p:cNvGrpSpPr/>
                <p:nvPr/>
              </p:nvGrpSpPr>
              <p:grpSpPr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8290" name="Freeform 69"/>
                  <p:cNvSpPr/>
                  <p:nvPr/>
                </p:nvSpPr>
                <p:spPr>
                  <a:xfrm rot="3473776" flipH="1">
                    <a:off x="1753" y="958"/>
                    <a:ext cx="1100" cy="215"/>
                  </a:xfrm>
                  <a:custGeom>
                    <a:avLst/>
                    <a:gdLst/>
                    <a:ahLst/>
                    <a:cxnLst>
                      <a:cxn ang="0">
                        <a:pos x="0" y="39"/>
                      </a:cxn>
                      <a:cxn ang="0">
                        <a:pos x="56" y="13"/>
                      </a:cxn>
                      <a:cxn ang="0">
                        <a:pos x="115" y="2"/>
                      </a:cxn>
                      <a:cxn ang="0">
                        <a:pos x="178" y="2"/>
                      </a:cxn>
                      <a:cxn ang="0">
                        <a:pos x="177" y="8"/>
                      </a:cxn>
                      <a:cxn ang="0">
                        <a:pos x="115" y="8"/>
                      </a:cxn>
                      <a:cxn ang="0">
                        <a:pos x="43" y="23"/>
                      </a:cxn>
                      <a:cxn ang="0">
                        <a:pos x="0" y="3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91" name="Freeform 70"/>
                  <p:cNvSpPr/>
                  <p:nvPr/>
                </p:nvSpPr>
                <p:spPr>
                  <a:xfrm rot="3473776" flipH="1">
                    <a:off x="1506" y="230"/>
                    <a:ext cx="591" cy="3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8" y="4"/>
                      </a:cxn>
                      <a:cxn ang="0">
                        <a:pos x="43" y="15"/>
                      </a:cxn>
                      <a:cxn ang="0">
                        <a:pos x="60" y="34"/>
                      </a:cxn>
                      <a:cxn ang="0">
                        <a:pos x="65" y="47"/>
                      </a:cxn>
                      <a:cxn ang="0">
                        <a:pos x="63" y="62"/>
                      </a:cxn>
                      <a:cxn ang="0">
                        <a:pos x="59" y="49"/>
                      </a:cxn>
                      <a:cxn ang="0">
                        <a:pos x="52" y="35"/>
                      </a:cxn>
                      <a:cxn ang="0">
                        <a:pos x="41" y="23"/>
                      </a:cxn>
                      <a:cxn ang="0">
                        <a:pos x="22" y="12"/>
                      </a:cxn>
                      <a:cxn ang="0">
                        <a:pos x="0" y="6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46" name="Group 71"/>
                <p:cNvGrpSpPr/>
                <p:nvPr/>
              </p:nvGrpSpPr>
              <p:grpSpPr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8288" name="Freeform 72"/>
                  <p:cNvSpPr/>
                  <p:nvPr/>
                </p:nvSpPr>
                <p:spPr>
                  <a:xfrm rot="4126480" flipH="1">
                    <a:off x="1931" y="924"/>
                    <a:ext cx="1061" cy="215"/>
                  </a:xfrm>
                  <a:custGeom>
                    <a:avLst/>
                    <a:gdLst/>
                    <a:ahLst/>
                    <a:cxnLst>
                      <a:cxn ang="0">
                        <a:pos x="0" y="39"/>
                      </a:cxn>
                      <a:cxn ang="0">
                        <a:pos x="50" y="13"/>
                      </a:cxn>
                      <a:cxn ang="0">
                        <a:pos x="104" y="2"/>
                      </a:cxn>
                      <a:cxn ang="0">
                        <a:pos x="159" y="2"/>
                      </a:cxn>
                      <a:cxn ang="0">
                        <a:pos x="159" y="8"/>
                      </a:cxn>
                      <a:cxn ang="0">
                        <a:pos x="103" y="8"/>
                      </a:cxn>
                      <a:cxn ang="0">
                        <a:pos x="38" y="23"/>
                      </a:cxn>
                      <a:cxn ang="0">
                        <a:pos x="0" y="3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89" name="Freeform 73"/>
                  <p:cNvSpPr/>
                  <p:nvPr/>
                </p:nvSpPr>
                <p:spPr>
                  <a:xfrm rot="4126480" flipH="1">
                    <a:off x="1819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4"/>
                      </a:cxn>
                      <a:cxn ang="0">
                        <a:pos x="39" y="15"/>
                      </a:cxn>
                      <a:cxn ang="0">
                        <a:pos x="54" y="34"/>
                      </a:cxn>
                      <a:cxn ang="0">
                        <a:pos x="59" y="47"/>
                      </a:cxn>
                      <a:cxn ang="0">
                        <a:pos x="56" y="62"/>
                      </a:cxn>
                      <a:cxn ang="0">
                        <a:pos x="53" y="49"/>
                      </a:cxn>
                      <a:cxn ang="0">
                        <a:pos x="46" y="35"/>
                      </a:cxn>
                      <a:cxn ang="0">
                        <a:pos x="37" y="23"/>
                      </a:cxn>
                      <a:cxn ang="0">
                        <a:pos x="19" y="12"/>
                      </a:cxn>
                      <a:cxn ang="0">
                        <a:pos x="0" y="6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47" name="Group 74"/>
                <p:cNvGrpSpPr/>
                <p:nvPr/>
              </p:nvGrpSpPr>
              <p:grpSpPr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8286" name="Freeform 75"/>
                  <p:cNvSpPr/>
                  <p:nvPr/>
                </p:nvSpPr>
                <p:spPr>
                  <a:xfrm rot="-1325434">
                    <a:off x="2822" y="1023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39"/>
                      </a:cxn>
                      <a:cxn ang="0">
                        <a:pos x="79" y="13"/>
                      </a:cxn>
                      <a:cxn ang="0">
                        <a:pos x="163" y="2"/>
                      </a:cxn>
                      <a:cxn ang="0">
                        <a:pos x="251" y="2"/>
                      </a:cxn>
                      <a:cxn ang="0">
                        <a:pos x="249" y="8"/>
                      </a:cxn>
                      <a:cxn ang="0">
                        <a:pos x="161" y="8"/>
                      </a:cxn>
                      <a:cxn ang="0">
                        <a:pos x="60" y="23"/>
                      </a:cxn>
                      <a:cxn ang="0">
                        <a:pos x="0" y="3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87" name="Freeform 76"/>
                  <p:cNvSpPr/>
                  <p:nvPr/>
                </p:nvSpPr>
                <p:spPr>
                  <a:xfrm rot="-1325434">
                    <a:off x="4005" y="672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5" y="4"/>
                      </a:cxn>
                      <a:cxn ang="0">
                        <a:pos x="61" y="15"/>
                      </a:cxn>
                      <a:cxn ang="0">
                        <a:pos x="85" y="34"/>
                      </a:cxn>
                      <a:cxn ang="0">
                        <a:pos x="92" y="47"/>
                      </a:cxn>
                      <a:cxn ang="0">
                        <a:pos x="89" y="62"/>
                      </a:cxn>
                      <a:cxn ang="0">
                        <a:pos x="83" y="49"/>
                      </a:cxn>
                      <a:cxn ang="0">
                        <a:pos x="73" y="35"/>
                      </a:cxn>
                      <a:cxn ang="0">
                        <a:pos x="58" y="23"/>
                      </a:cxn>
                      <a:cxn ang="0">
                        <a:pos x="30" y="12"/>
                      </a:cxn>
                      <a:cxn ang="0">
                        <a:pos x="0" y="6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48" name="Group 77"/>
                <p:cNvGrpSpPr/>
                <p:nvPr/>
              </p:nvGrpSpPr>
              <p:grpSpPr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8284" name="Freeform 78"/>
                  <p:cNvSpPr/>
                  <p:nvPr/>
                </p:nvSpPr>
                <p:spPr>
                  <a:xfrm rot="-1921064">
                    <a:off x="2683" y="947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39"/>
                      </a:cxn>
                      <a:cxn ang="0">
                        <a:pos x="79" y="13"/>
                      </a:cxn>
                      <a:cxn ang="0">
                        <a:pos x="163" y="2"/>
                      </a:cxn>
                      <a:cxn ang="0">
                        <a:pos x="251" y="2"/>
                      </a:cxn>
                      <a:cxn ang="0">
                        <a:pos x="249" y="8"/>
                      </a:cxn>
                      <a:cxn ang="0">
                        <a:pos x="161" y="8"/>
                      </a:cxn>
                      <a:cxn ang="0">
                        <a:pos x="60" y="23"/>
                      </a:cxn>
                      <a:cxn ang="0">
                        <a:pos x="0" y="3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85" name="Freeform 79"/>
                  <p:cNvSpPr/>
                  <p:nvPr/>
                </p:nvSpPr>
                <p:spPr>
                  <a:xfrm rot="-1921064">
                    <a:off x="3802" y="445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5" y="4"/>
                      </a:cxn>
                      <a:cxn ang="0">
                        <a:pos x="61" y="15"/>
                      </a:cxn>
                      <a:cxn ang="0">
                        <a:pos x="85" y="34"/>
                      </a:cxn>
                      <a:cxn ang="0">
                        <a:pos x="92" y="47"/>
                      </a:cxn>
                      <a:cxn ang="0">
                        <a:pos x="89" y="62"/>
                      </a:cxn>
                      <a:cxn ang="0">
                        <a:pos x="83" y="49"/>
                      </a:cxn>
                      <a:cxn ang="0">
                        <a:pos x="73" y="35"/>
                      </a:cxn>
                      <a:cxn ang="0">
                        <a:pos x="58" y="23"/>
                      </a:cxn>
                      <a:cxn ang="0">
                        <a:pos x="30" y="12"/>
                      </a:cxn>
                      <a:cxn ang="0">
                        <a:pos x="0" y="6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sp>
              <p:nvSpPr>
                <p:cNvPr id="8249" name="Freeform 80"/>
                <p:cNvSpPr/>
                <p:nvPr/>
              </p:nvSpPr>
              <p:spPr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3" y="0"/>
                    </a:cxn>
                    <a:cxn ang="0">
                      <a:pos x="6" y="0"/>
                    </a:cxn>
                    <a:cxn ang="0">
                      <a:pos x="9" y="0"/>
                    </a:cxn>
                    <a:cxn ang="0">
                      <a:pos x="9" y="0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>
                        <a:alpha val="100000"/>
                      </a:schemeClr>
                    </a:gs>
                    <a:gs pos="100000">
                      <a:schemeClr val="accent2">
                        <a:alpha val="100000"/>
                      </a:schemeClr>
                    </a:gs>
                  </a:gsLst>
                  <a:lin ang="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8250" name="Freeform 81"/>
                <p:cNvSpPr/>
                <p:nvPr/>
              </p:nvSpPr>
              <p:spPr>
                <a:xfrm rot="4578755" flipH="1">
                  <a:off x="3977" y="77"/>
                  <a:ext cx="216" cy="9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3" y="1"/>
                    </a:cxn>
                    <a:cxn ang="0">
                      <a:pos x="3" y="1"/>
                    </a:cxn>
                    <a:cxn ang="0">
                      <a:pos x="3" y="1"/>
                    </a:cxn>
                    <a:cxn ang="0">
                      <a:pos x="3" y="1"/>
                    </a:cxn>
                    <a:cxn ang="0">
                      <a:pos x="3" y="1"/>
                    </a:cxn>
                    <a:cxn ang="0">
                      <a:pos x="2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>
                        <a:alpha val="100000"/>
                      </a:schemeClr>
                    </a:gs>
                    <a:gs pos="100000">
                      <a:schemeClr val="folHlink">
                        <a:alpha val="100000"/>
                      </a:schemeClr>
                    </a:gs>
                  </a:gsLst>
                  <a:lin ang="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grpSp>
              <p:nvGrpSpPr>
                <p:cNvPr id="8251" name="Group 82"/>
                <p:cNvGrpSpPr/>
                <p:nvPr/>
              </p:nvGrpSpPr>
              <p:grpSpPr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8282" name="Freeform 83"/>
                  <p:cNvSpPr/>
                  <p:nvPr/>
                </p:nvSpPr>
                <p:spPr>
                  <a:xfrm rot="-3857755">
                    <a:off x="2361" y="938"/>
                    <a:ext cx="1062" cy="184"/>
                  </a:xfrm>
                  <a:custGeom>
                    <a:avLst/>
                    <a:gdLst/>
                    <a:ahLst/>
                    <a:cxnLst>
                      <a:cxn ang="0">
                        <a:pos x="0" y="24"/>
                      </a:cxn>
                      <a:cxn ang="0">
                        <a:pos x="50" y="8"/>
                      </a:cxn>
                      <a:cxn ang="0">
                        <a:pos x="104" y="1"/>
                      </a:cxn>
                      <a:cxn ang="0">
                        <a:pos x="160" y="1"/>
                      </a:cxn>
                      <a:cxn ang="0">
                        <a:pos x="159" y="5"/>
                      </a:cxn>
                      <a:cxn ang="0">
                        <a:pos x="103" y="5"/>
                      </a:cxn>
                      <a:cxn ang="0">
                        <a:pos x="38" y="14"/>
                      </a:cxn>
                      <a:cxn ang="0">
                        <a:pos x="0" y="24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83" name="Freeform 84"/>
                  <p:cNvSpPr/>
                  <p:nvPr/>
                </p:nvSpPr>
                <p:spPr>
                  <a:xfrm rot="-3857755">
                    <a:off x="3010" y="181"/>
                    <a:ext cx="570" cy="28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" y="3"/>
                      </a:cxn>
                      <a:cxn ang="0">
                        <a:pos x="39" y="10"/>
                      </a:cxn>
                      <a:cxn ang="0">
                        <a:pos x="54" y="21"/>
                      </a:cxn>
                      <a:cxn ang="0">
                        <a:pos x="59" y="30"/>
                      </a:cxn>
                      <a:cxn ang="0">
                        <a:pos x="56" y="38"/>
                      </a:cxn>
                      <a:cxn ang="0">
                        <a:pos x="53" y="31"/>
                      </a:cxn>
                      <a:cxn ang="0">
                        <a:pos x="46" y="22"/>
                      </a:cxn>
                      <a:cxn ang="0">
                        <a:pos x="37" y="14"/>
                      </a:cxn>
                      <a:cxn ang="0">
                        <a:pos x="19" y="7"/>
                      </a:cxn>
                      <a:cxn ang="0">
                        <a:pos x="0" y="4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52" name="Group 85"/>
                <p:cNvGrpSpPr/>
                <p:nvPr/>
              </p:nvGrpSpPr>
              <p:grpSpPr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8280" name="Freeform 86"/>
                  <p:cNvSpPr/>
                  <p:nvPr/>
                </p:nvSpPr>
                <p:spPr>
                  <a:xfrm rot="-2777260">
                    <a:off x="2491" y="914"/>
                    <a:ext cx="1155" cy="270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65" y="26"/>
                      </a:cxn>
                      <a:cxn ang="0">
                        <a:pos x="134" y="4"/>
                      </a:cxn>
                      <a:cxn ang="0">
                        <a:pos x="206" y="4"/>
                      </a:cxn>
                      <a:cxn ang="0">
                        <a:pos x="205" y="16"/>
                      </a:cxn>
                      <a:cxn ang="0">
                        <a:pos x="133" y="16"/>
                      </a:cxn>
                      <a:cxn ang="0">
                        <a:pos x="49" y="45"/>
                      </a:cxn>
                      <a:cxn ang="0">
                        <a:pos x="0" y="78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81" name="Freeform 87"/>
                  <p:cNvSpPr/>
                  <p:nvPr/>
                </p:nvSpPr>
                <p:spPr>
                  <a:xfrm rot="-2777260">
                    <a:off x="3429" y="261"/>
                    <a:ext cx="620" cy="423"/>
                  </a:xfrm>
                  <a:custGeom>
                    <a:avLst/>
                    <a:gdLst/>
                    <a:ahLst/>
                    <a:cxnLst>
                      <a:cxn ang="0">
                        <a:pos x="0" y="1"/>
                      </a:cxn>
                      <a:cxn ang="0">
                        <a:pos x="21" y="9"/>
                      </a:cxn>
                      <a:cxn ang="0">
                        <a:pos x="50" y="30"/>
                      </a:cxn>
                      <a:cxn ang="0">
                        <a:pos x="69" y="66"/>
                      </a:cxn>
                      <a:cxn ang="0">
                        <a:pos x="76" y="93"/>
                      </a:cxn>
                      <a:cxn ang="0">
                        <a:pos x="73" y="120"/>
                      </a:cxn>
                      <a:cxn ang="0">
                        <a:pos x="68" y="97"/>
                      </a:cxn>
                      <a:cxn ang="0">
                        <a:pos x="60" y="70"/>
                      </a:cxn>
                      <a:cxn ang="0">
                        <a:pos x="48" y="45"/>
                      </a:cxn>
                      <a:cxn ang="0">
                        <a:pos x="25" y="23"/>
                      </a:cxn>
                      <a:cxn ang="0">
                        <a:pos x="0" y="12"/>
                      </a:cxn>
                      <a:cxn ang="0">
                        <a:pos x="0" y="1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53" name="Group 88"/>
                <p:cNvGrpSpPr/>
                <p:nvPr/>
              </p:nvGrpSpPr>
              <p:grpSpPr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8278" name="Freeform 89"/>
                  <p:cNvSpPr/>
                  <p:nvPr/>
                </p:nvSpPr>
                <p:spPr>
                  <a:xfrm rot="-4903748">
                    <a:off x="2296" y="960"/>
                    <a:ext cx="954" cy="86"/>
                  </a:xfrm>
                  <a:custGeom>
                    <a:avLst/>
                    <a:gdLst/>
                    <a:ahLst/>
                    <a:cxnLst>
                      <a:cxn ang="0">
                        <a:pos x="0" y="3"/>
                      </a:cxn>
                      <a:cxn ang="0">
                        <a:pos x="37" y="1"/>
                      </a:cxn>
                      <a:cxn ang="0">
                        <a:pos x="75" y="0"/>
                      </a:cxn>
                      <a:cxn ang="0">
                        <a:pos x="116" y="0"/>
                      </a:cxn>
                      <a:cxn ang="0">
                        <a:pos x="115" y="1"/>
                      </a:cxn>
                      <a:cxn ang="0">
                        <a:pos x="75" y="1"/>
                      </a:cxn>
                      <a:cxn ang="0">
                        <a:pos x="28" y="2"/>
                      </a:cxn>
                      <a:cxn ang="0">
                        <a:pos x="0" y="3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79" name="Freeform 90"/>
                  <p:cNvSpPr/>
                  <p:nvPr/>
                </p:nvSpPr>
                <p:spPr>
                  <a:xfrm rot="-4903748">
                    <a:off x="2649" y="220"/>
                    <a:ext cx="512" cy="13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0"/>
                      </a:cxn>
                      <a:cxn ang="0">
                        <a:pos x="28" y="1"/>
                      </a:cxn>
                      <a:cxn ang="0">
                        <a:pos x="39" y="2"/>
                      </a:cxn>
                      <a:cxn ang="0">
                        <a:pos x="43" y="3"/>
                      </a:cxn>
                      <a:cxn ang="0">
                        <a:pos x="41" y="4"/>
                      </a:cxn>
                      <a:cxn ang="0">
                        <a:pos x="38" y="3"/>
                      </a:cxn>
                      <a:cxn ang="0">
                        <a:pos x="34" y="2"/>
                      </a:cxn>
                      <a:cxn ang="0">
                        <a:pos x="27" y="2"/>
                      </a:cxn>
                      <a:cxn ang="0">
                        <a:pos x="14" y="1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54" name="Group 91"/>
                <p:cNvGrpSpPr/>
                <p:nvPr/>
              </p:nvGrpSpPr>
              <p:grpSpPr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8276" name="Freeform 92"/>
                  <p:cNvSpPr/>
                  <p:nvPr/>
                </p:nvSpPr>
                <p:spPr>
                  <a:xfrm rot="-3264308" flipH="1">
                    <a:off x="1010" y="2475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119"/>
                      </a:cxn>
                      <a:cxn ang="0">
                        <a:pos x="216" y="40"/>
                      </a:cxn>
                      <a:cxn ang="0">
                        <a:pos x="444" y="6"/>
                      </a:cxn>
                      <a:cxn ang="0">
                        <a:pos x="684" y="6"/>
                      </a:cxn>
                      <a:cxn ang="0">
                        <a:pos x="681" y="25"/>
                      </a:cxn>
                      <a:cxn ang="0">
                        <a:pos x="442" y="25"/>
                      </a:cxn>
                      <a:cxn ang="0">
                        <a:pos x="164" y="69"/>
                      </a:cxn>
                      <a:cxn ang="0">
                        <a:pos x="0" y="11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77" name="Freeform 93"/>
                  <p:cNvSpPr/>
                  <p:nvPr/>
                </p:nvSpPr>
                <p:spPr>
                  <a:xfrm rot="-3264308" flipH="1">
                    <a:off x="725" y="3511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1" y="2"/>
                      </a:cxn>
                      <a:cxn ang="0">
                        <a:pos x="70" y="14"/>
                      </a:cxn>
                      <a:cxn ang="0">
                        <a:pos x="165" y="48"/>
                      </a:cxn>
                      <a:cxn ang="0">
                        <a:pos x="230" y="103"/>
                      </a:cxn>
                      <a:cxn ang="0">
                        <a:pos x="251" y="145"/>
                      </a:cxn>
                      <a:cxn ang="0">
                        <a:pos x="242" y="187"/>
                      </a:cxn>
                      <a:cxn ang="0">
                        <a:pos x="227" y="151"/>
                      </a:cxn>
                      <a:cxn ang="0">
                        <a:pos x="199" y="108"/>
                      </a:cxn>
                      <a:cxn ang="0">
                        <a:pos x="158" y="70"/>
                      </a:cxn>
                      <a:cxn ang="0">
                        <a:pos x="83" y="36"/>
                      </a:cxn>
                      <a:cxn ang="0">
                        <a:pos x="0" y="18"/>
                      </a:cxn>
                      <a:cxn ang="0">
                        <a:pos x="1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55" name="Group 94"/>
                <p:cNvGrpSpPr/>
                <p:nvPr/>
              </p:nvGrpSpPr>
              <p:grpSpPr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8274" name="Freeform 95"/>
                  <p:cNvSpPr/>
                  <p:nvPr/>
                </p:nvSpPr>
                <p:spPr>
                  <a:xfrm rot="-4057115" flipH="1">
                    <a:off x="1267" y="2577"/>
                    <a:ext cx="1595" cy="312"/>
                  </a:xfrm>
                  <a:custGeom>
                    <a:avLst/>
                    <a:gdLst/>
                    <a:ahLst/>
                    <a:cxnLst>
                      <a:cxn ang="0">
                        <a:pos x="0" y="119"/>
                      </a:cxn>
                      <a:cxn ang="0">
                        <a:pos x="171" y="40"/>
                      </a:cxn>
                      <a:cxn ang="0">
                        <a:pos x="352" y="6"/>
                      </a:cxn>
                      <a:cxn ang="0">
                        <a:pos x="542" y="6"/>
                      </a:cxn>
                      <a:cxn ang="0">
                        <a:pos x="539" y="25"/>
                      </a:cxn>
                      <a:cxn ang="0">
                        <a:pos x="349" y="25"/>
                      </a:cxn>
                      <a:cxn ang="0">
                        <a:pos x="129" y="69"/>
                      </a:cxn>
                      <a:cxn ang="0">
                        <a:pos x="0" y="11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75" name="Freeform 96"/>
                  <p:cNvSpPr/>
                  <p:nvPr/>
                </p:nvSpPr>
                <p:spPr>
                  <a:xfrm rot="-4057115" flipH="1">
                    <a:off x="1272" y="3636"/>
                    <a:ext cx="856" cy="490"/>
                  </a:xfrm>
                  <a:custGeom>
                    <a:avLst/>
                    <a:gdLst/>
                    <a:ahLst/>
                    <a:cxnLst>
                      <a:cxn ang="0">
                        <a:pos x="0" y="2"/>
                      </a:cxn>
                      <a:cxn ang="0">
                        <a:pos x="55" y="14"/>
                      </a:cxn>
                      <a:cxn ang="0">
                        <a:pos x="131" y="48"/>
                      </a:cxn>
                      <a:cxn ang="0">
                        <a:pos x="182" y="103"/>
                      </a:cxn>
                      <a:cxn ang="0">
                        <a:pos x="199" y="145"/>
                      </a:cxn>
                      <a:cxn ang="0">
                        <a:pos x="191" y="187"/>
                      </a:cxn>
                      <a:cxn ang="0">
                        <a:pos x="180" y="151"/>
                      </a:cxn>
                      <a:cxn ang="0">
                        <a:pos x="157" y="108"/>
                      </a:cxn>
                      <a:cxn ang="0">
                        <a:pos x="126" y="70"/>
                      </a:cxn>
                      <a:cxn ang="0">
                        <a:pos x="66" y="36"/>
                      </a:cxn>
                      <a:cxn ang="0">
                        <a:pos x="0" y="18"/>
                      </a:cxn>
                      <a:cxn ang="0">
                        <a:pos x="0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56" name="Group 97"/>
                <p:cNvGrpSpPr/>
                <p:nvPr/>
              </p:nvGrpSpPr>
              <p:grpSpPr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8272" name="Freeform 98"/>
                  <p:cNvSpPr/>
                  <p:nvPr/>
                </p:nvSpPr>
                <p:spPr>
                  <a:xfrm rot="-4817938" flipH="1">
                    <a:off x="1442" y="2695"/>
                    <a:ext cx="1711" cy="301"/>
                  </a:xfrm>
                  <a:custGeom>
                    <a:avLst/>
                    <a:gdLst/>
                    <a:ahLst/>
                    <a:cxnLst>
                      <a:cxn ang="0">
                        <a:pos x="0" y="108"/>
                      </a:cxn>
                      <a:cxn ang="0">
                        <a:pos x="211" y="36"/>
                      </a:cxn>
                      <a:cxn ang="0">
                        <a:pos x="435" y="5"/>
                      </a:cxn>
                      <a:cxn ang="0">
                        <a:pos x="669" y="5"/>
                      </a:cxn>
                      <a:cxn ang="0">
                        <a:pos x="665" y="22"/>
                      </a:cxn>
                      <a:cxn ang="0">
                        <a:pos x="432" y="22"/>
                      </a:cxn>
                      <a:cxn ang="0">
                        <a:pos x="160" y="62"/>
                      </a:cxn>
                      <a:cxn ang="0">
                        <a:pos x="0" y="108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accent2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73" name="Freeform 99"/>
                  <p:cNvSpPr/>
                  <p:nvPr/>
                </p:nvSpPr>
                <p:spPr>
                  <a:xfrm rot="-4817938" flipH="1">
                    <a:off x="1733" y="3898"/>
                    <a:ext cx="918" cy="473"/>
                  </a:xfrm>
                  <a:custGeom>
                    <a:avLst/>
                    <a:gdLst/>
                    <a:ahLst/>
                    <a:cxnLst>
                      <a:cxn ang="0">
                        <a:pos x="1" y="2"/>
                      </a:cxn>
                      <a:cxn ang="0">
                        <a:pos x="68" y="12"/>
                      </a:cxn>
                      <a:cxn ang="0">
                        <a:pos x="161" y="43"/>
                      </a:cxn>
                      <a:cxn ang="0">
                        <a:pos x="225" y="92"/>
                      </a:cxn>
                      <a:cxn ang="0">
                        <a:pos x="245" y="130"/>
                      </a:cxn>
                      <a:cxn ang="0">
                        <a:pos x="236" y="169"/>
                      </a:cxn>
                      <a:cxn ang="0">
                        <a:pos x="222" y="135"/>
                      </a:cxn>
                      <a:cxn ang="0">
                        <a:pos x="194" y="97"/>
                      </a:cxn>
                      <a:cxn ang="0">
                        <a:pos x="155" y="63"/>
                      </a:cxn>
                      <a:cxn ang="0">
                        <a:pos x="81" y="32"/>
                      </a:cxn>
                      <a:cxn ang="0">
                        <a:pos x="0" y="16"/>
                      </a:cxn>
                      <a:cxn ang="0">
                        <a:pos x="1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57" name="Group 100"/>
                <p:cNvGrpSpPr/>
                <p:nvPr/>
              </p:nvGrpSpPr>
              <p:grpSpPr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8270" name="Freeform 101"/>
                  <p:cNvSpPr/>
                  <p:nvPr/>
                </p:nvSpPr>
                <p:spPr>
                  <a:xfrm rot="3144576">
                    <a:off x="2628" y="2423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119"/>
                      </a:cxn>
                      <a:cxn ang="0">
                        <a:pos x="216" y="40"/>
                      </a:cxn>
                      <a:cxn ang="0">
                        <a:pos x="444" y="6"/>
                      </a:cxn>
                      <a:cxn ang="0">
                        <a:pos x="684" y="6"/>
                      </a:cxn>
                      <a:cxn ang="0">
                        <a:pos x="681" y="25"/>
                      </a:cxn>
                      <a:cxn ang="0">
                        <a:pos x="442" y="25"/>
                      </a:cxn>
                      <a:cxn ang="0">
                        <a:pos x="164" y="69"/>
                      </a:cxn>
                      <a:cxn ang="0">
                        <a:pos x="0" y="11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71" name="Freeform 102"/>
                  <p:cNvSpPr/>
                  <p:nvPr/>
                </p:nvSpPr>
                <p:spPr>
                  <a:xfrm rot="3144576">
                    <a:off x="3751" y="3435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1" y="2"/>
                      </a:cxn>
                      <a:cxn ang="0">
                        <a:pos x="70" y="14"/>
                      </a:cxn>
                      <a:cxn ang="0">
                        <a:pos x="165" y="48"/>
                      </a:cxn>
                      <a:cxn ang="0">
                        <a:pos x="230" y="103"/>
                      </a:cxn>
                      <a:cxn ang="0">
                        <a:pos x="251" y="145"/>
                      </a:cxn>
                      <a:cxn ang="0">
                        <a:pos x="242" y="187"/>
                      </a:cxn>
                      <a:cxn ang="0">
                        <a:pos x="227" y="151"/>
                      </a:cxn>
                      <a:cxn ang="0">
                        <a:pos x="199" y="108"/>
                      </a:cxn>
                      <a:cxn ang="0">
                        <a:pos x="158" y="70"/>
                      </a:cxn>
                      <a:cxn ang="0">
                        <a:pos x="83" y="36"/>
                      </a:cxn>
                      <a:cxn ang="0">
                        <a:pos x="0" y="18"/>
                      </a:cxn>
                      <a:cxn ang="0">
                        <a:pos x="1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58" name="Group 103"/>
                <p:cNvGrpSpPr/>
                <p:nvPr/>
              </p:nvGrpSpPr>
              <p:grpSpPr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8268" name="Freeform 104"/>
                  <p:cNvSpPr/>
                  <p:nvPr/>
                </p:nvSpPr>
                <p:spPr>
                  <a:xfrm rot="3745735">
                    <a:off x="2505" y="2541"/>
                    <a:ext cx="1650" cy="299"/>
                  </a:xfrm>
                  <a:custGeom>
                    <a:avLst/>
                    <a:gdLst/>
                    <a:ahLst/>
                    <a:cxnLst>
                      <a:cxn ang="0">
                        <a:pos x="0" y="105"/>
                      </a:cxn>
                      <a:cxn ang="0">
                        <a:pos x="189" y="35"/>
                      </a:cxn>
                      <a:cxn ang="0">
                        <a:pos x="390" y="5"/>
                      </a:cxn>
                      <a:cxn ang="0">
                        <a:pos x="600" y="5"/>
                      </a:cxn>
                      <a:cxn ang="0">
                        <a:pos x="596" y="21"/>
                      </a:cxn>
                      <a:cxn ang="0">
                        <a:pos x="387" y="21"/>
                      </a:cxn>
                      <a:cxn ang="0">
                        <a:pos x="144" y="61"/>
                      </a:cxn>
                      <a:cxn ang="0">
                        <a:pos x="0" y="105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69" name="Freeform 105"/>
                  <p:cNvSpPr/>
                  <p:nvPr/>
                </p:nvSpPr>
                <p:spPr>
                  <a:xfrm rot="3745735">
                    <a:off x="3387" y="3615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1" y="2"/>
                      </a:cxn>
                      <a:cxn ang="0">
                        <a:pos x="61" y="12"/>
                      </a:cxn>
                      <a:cxn ang="0">
                        <a:pos x="145" y="42"/>
                      </a:cxn>
                      <a:cxn ang="0">
                        <a:pos x="202" y="90"/>
                      </a:cxn>
                      <a:cxn ang="0">
                        <a:pos x="220" y="127"/>
                      </a:cxn>
                      <a:cxn ang="0">
                        <a:pos x="212" y="164"/>
                      </a:cxn>
                      <a:cxn ang="0">
                        <a:pos x="199" y="132"/>
                      </a:cxn>
                      <a:cxn ang="0">
                        <a:pos x="174" y="94"/>
                      </a:cxn>
                      <a:cxn ang="0">
                        <a:pos x="139" y="62"/>
                      </a:cxn>
                      <a:cxn ang="0">
                        <a:pos x="73" y="31"/>
                      </a:cxn>
                      <a:cxn ang="0">
                        <a:pos x="0" y="16"/>
                      </a:cxn>
                      <a:cxn ang="0">
                        <a:pos x="1" y="2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59" name="Group 106"/>
                <p:cNvGrpSpPr/>
                <p:nvPr/>
              </p:nvGrpSpPr>
              <p:grpSpPr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8266" name="Freeform 107"/>
                  <p:cNvSpPr/>
                  <p:nvPr/>
                </p:nvSpPr>
                <p:spPr>
                  <a:xfrm rot="4286818">
                    <a:off x="2328" y="2660"/>
                    <a:ext cx="1601" cy="246"/>
                  </a:xfrm>
                  <a:custGeom>
                    <a:avLst/>
                    <a:gdLst/>
                    <a:ahLst/>
                    <a:cxnLst>
                      <a:cxn ang="0">
                        <a:pos x="0" y="59"/>
                      </a:cxn>
                      <a:cxn ang="0">
                        <a:pos x="173" y="20"/>
                      </a:cxn>
                      <a:cxn ang="0">
                        <a:pos x="356" y="3"/>
                      </a:cxn>
                      <a:cxn ang="0">
                        <a:pos x="548" y="3"/>
                      </a:cxn>
                      <a:cxn ang="0">
                        <a:pos x="545" y="12"/>
                      </a:cxn>
                      <a:cxn ang="0">
                        <a:pos x="353" y="12"/>
                      </a:cxn>
                      <a:cxn ang="0">
                        <a:pos x="131" y="34"/>
                      </a:cxn>
                      <a:cxn ang="0">
                        <a:pos x="0" y="5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67" name="Freeform 108"/>
                  <p:cNvSpPr/>
                  <p:nvPr/>
                </p:nvSpPr>
                <p:spPr>
                  <a:xfrm rot="4286818">
                    <a:off x="3002" y="3746"/>
                    <a:ext cx="859" cy="386"/>
                  </a:xfrm>
                  <a:custGeom>
                    <a:avLst/>
                    <a:gdLst/>
                    <a:ahLst/>
                    <a:cxnLst>
                      <a:cxn ang="0">
                        <a:pos x="0" y="1"/>
                      </a:cxn>
                      <a:cxn ang="0">
                        <a:pos x="56" y="6"/>
                      </a:cxn>
                      <a:cxn ang="0">
                        <a:pos x="133" y="23"/>
                      </a:cxn>
                      <a:cxn ang="0">
                        <a:pos x="185" y="50"/>
                      </a:cxn>
                      <a:cxn ang="0">
                        <a:pos x="201" y="71"/>
                      </a:cxn>
                      <a:cxn ang="0">
                        <a:pos x="193" y="91"/>
                      </a:cxn>
                      <a:cxn ang="0">
                        <a:pos x="182" y="73"/>
                      </a:cxn>
                      <a:cxn ang="0">
                        <a:pos x="159" y="53"/>
                      </a:cxn>
                      <a:cxn ang="0">
                        <a:pos x="127" y="34"/>
                      </a:cxn>
                      <a:cxn ang="0">
                        <a:pos x="67" y="18"/>
                      </a:cxn>
                      <a:cxn ang="0">
                        <a:pos x="0" y="9"/>
                      </a:cxn>
                      <a:cxn ang="0">
                        <a:pos x="0" y="1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60" name="Group 109"/>
                <p:cNvGrpSpPr/>
                <p:nvPr/>
              </p:nvGrpSpPr>
              <p:grpSpPr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8264" name="Freeform 110"/>
                  <p:cNvSpPr/>
                  <p:nvPr/>
                </p:nvSpPr>
                <p:spPr>
                  <a:xfrm rot="4898956">
                    <a:off x="2206" y="2713"/>
                    <a:ext cx="1471" cy="246"/>
                  </a:xfrm>
                  <a:custGeom>
                    <a:avLst/>
                    <a:gdLst/>
                    <a:ahLst/>
                    <a:cxnLst>
                      <a:cxn ang="0">
                        <a:pos x="0" y="59"/>
                      </a:cxn>
                      <a:cxn ang="0">
                        <a:pos x="134" y="20"/>
                      </a:cxn>
                      <a:cxn ang="0">
                        <a:pos x="276" y="3"/>
                      </a:cxn>
                      <a:cxn ang="0">
                        <a:pos x="425" y="3"/>
                      </a:cxn>
                      <a:cxn ang="0">
                        <a:pos x="423" y="12"/>
                      </a:cxn>
                      <a:cxn ang="0">
                        <a:pos x="274" y="12"/>
                      </a:cxn>
                      <a:cxn ang="0">
                        <a:pos x="102" y="34"/>
                      </a:cxn>
                      <a:cxn ang="0">
                        <a:pos x="0" y="59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65" name="Freeform 111"/>
                  <p:cNvSpPr/>
                  <p:nvPr/>
                </p:nvSpPr>
                <p:spPr>
                  <a:xfrm rot="4898956">
                    <a:off x="2636" y="3732"/>
                    <a:ext cx="790" cy="386"/>
                  </a:xfrm>
                  <a:custGeom>
                    <a:avLst/>
                    <a:gdLst/>
                    <a:ahLst/>
                    <a:cxnLst>
                      <a:cxn ang="0">
                        <a:pos x="0" y="1"/>
                      </a:cxn>
                      <a:cxn ang="0">
                        <a:pos x="43" y="6"/>
                      </a:cxn>
                      <a:cxn ang="0">
                        <a:pos x="103" y="23"/>
                      </a:cxn>
                      <a:cxn ang="0">
                        <a:pos x="143" y="50"/>
                      </a:cxn>
                      <a:cxn ang="0">
                        <a:pos x="156" y="71"/>
                      </a:cxn>
                      <a:cxn ang="0">
                        <a:pos x="150" y="91"/>
                      </a:cxn>
                      <a:cxn ang="0">
                        <a:pos x="142" y="73"/>
                      </a:cxn>
                      <a:cxn ang="0">
                        <a:pos x="124" y="53"/>
                      </a:cxn>
                      <a:cxn ang="0">
                        <a:pos x="99" y="34"/>
                      </a:cxn>
                      <a:cxn ang="0">
                        <a:pos x="52" y="18"/>
                      </a:cxn>
                      <a:cxn ang="0">
                        <a:pos x="0" y="9"/>
                      </a:cxn>
                      <a:cxn ang="0">
                        <a:pos x="0" y="1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8261" name="Group 112"/>
                <p:cNvGrpSpPr/>
                <p:nvPr/>
              </p:nvGrpSpPr>
              <p:grpSpPr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8262" name="Freeform 113"/>
                  <p:cNvSpPr/>
                  <p:nvPr/>
                </p:nvSpPr>
                <p:spPr>
                  <a:xfrm rot="5755659">
                    <a:off x="1900" y="2759"/>
                    <a:ext cx="1437" cy="188"/>
                  </a:xfrm>
                  <a:custGeom>
                    <a:avLst/>
                    <a:gdLst/>
                    <a:ahLst/>
                    <a:cxnLst>
                      <a:cxn ang="0">
                        <a:pos x="0" y="26"/>
                      </a:cxn>
                      <a:cxn ang="0">
                        <a:pos x="125" y="9"/>
                      </a:cxn>
                      <a:cxn ang="0">
                        <a:pos x="257" y="1"/>
                      </a:cxn>
                      <a:cxn ang="0">
                        <a:pos x="397" y="1"/>
                      </a:cxn>
                      <a:cxn ang="0">
                        <a:pos x="394" y="5"/>
                      </a:cxn>
                      <a:cxn ang="0">
                        <a:pos x="255" y="5"/>
                      </a:cxn>
                      <a:cxn ang="0">
                        <a:pos x="95" y="15"/>
                      </a:cxn>
                      <a:cxn ang="0">
                        <a:pos x="0" y="26"/>
                      </a:cxn>
                    </a:cxnLst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>
                          <a:alpha val="100000"/>
                        </a:schemeClr>
                      </a:gs>
                      <a:gs pos="100000">
                        <a:schemeClr val="folHlink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8263" name="Freeform 114"/>
                  <p:cNvSpPr/>
                  <p:nvPr/>
                </p:nvSpPr>
                <p:spPr>
                  <a:xfrm rot="5755659">
                    <a:off x="2049" y="3787"/>
                    <a:ext cx="771" cy="29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0" y="3"/>
                      </a:cxn>
                      <a:cxn ang="0">
                        <a:pos x="96" y="10"/>
                      </a:cxn>
                      <a:cxn ang="0">
                        <a:pos x="133" y="22"/>
                      </a:cxn>
                      <a:cxn ang="0">
                        <a:pos x="145" y="32"/>
                      </a:cxn>
                      <a:cxn ang="0">
                        <a:pos x="140" y="41"/>
                      </a:cxn>
                      <a:cxn ang="0">
                        <a:pos x="132" y="33"/>
                      </a:cxn>
                      <a:cxn ang="0">
                        <a:pos x="115" y="23"/>
                      </a:cxn>
                      <a:cxn ang="0">
                        <a:pos x="92" y="15"/>
                      </a:cxn>
                      <a:cxn ang="0">
                        <a:pos x="48" y="8"/>
                      </a:cxn>
                      <a:cxn ang="0">
                        <a:pos x="0" y="4"/>
                      </a:cxn>
                      <a:cxn ang="0">
                        <a:pos x="0" y="0"/>
                      </a:cxn>
                    </a:cxnLst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>
                          <a:alpha val="100000"/>
                        </a:schemeClr>
                      </a:gs>
                      <a:gs pos="100000">
                        <a:schemeClr val="bg1">
                          <a:alpha val="100000"/>
                        </a:scheme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sp>
            <p:nvSpPr>
              <p:cNvPr id="8206" name="Freeform 115"/>
              <p:cNvSpPr/>
              <p:nvPr/>
            </p:nvSpPr>
            <p:spPr>
              <a:xfrm flipH="1">
                <a:off x="3873" y="934"/>
                <a:ext cx="191" cy="58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4" y="0"/>
                  </a:cxn>
                  <a:cxn ang="0">
                    <a:pos x="1" y="2"/>
                  </a:cxn>
                  <a:cxn ang="0">
                    <a:pos x="5" y="2"/>
                  </a:cxn>
                  <a:cxn ang="0">
                    <a:pos x="3" y="4"/>
                  </a:cxn>
                  <a:cxn ang="0">
                    <a:pos x="6" y="5"/>
                  </a:cxn>
                  <a:cxn ang="0">
                    <a:pos x="4" y="7"/>
                  </a:cxn>
                  <a:cxn ang="0">
                    <a:pos x="7" y="7"/>
                  </a:cxn>
                  <a:cxn ang="0">
                    <a:pos x="6" y="9"/>
                  </a:cxn>
                  <a:cxn ang="0">
                    <a:pos x="8" y="9"/>
                  </a:cxn>
                  <a:cxn ang="0">
                    <a:pos x="7" y="11"/>
                  </a:cxn>
                  <a:cxn ang="0">
                    <a:pos x="9" y="12"/>
                  </a:cxn>
                  <a:cxn ang="0">
                    <a:pos x="9" y="14"/>
                  </a:cxn>
                  <a:cxn ang="0">
                    <a:pos x="10" y="16"/>
                  </a:cxn>
                  <a:cxn ang="0">
                    <a:pos x="9" y="18"/>
                  </a:cxn>
                  <a:cxn ang="0">
                    <a:pos x="11" y="19"/>
                  </a:cxn>
                  <a:cxn ang="0">
                    <a:pos x="10" y="21"/>
                  </a:cxn>
                  <a:cxn ang="0">
                    <a:pos x="11" y="24"/>
                  </a:cxn>
                  <a:cxn ang="0">
                    <a:pos x="10" y="25"/>
                  </a:cxn>
                  <a:cxn ang="0">
                    <a:pos x="12" y="27"/>
                  </a:cxn>
                  <a:cxn ang="0">
                    <a:pos x="11" y="29"/>
                  </a:cxn>
                  <a:cxn ang="0">
                    <a:pos x="12" y="32"/>
                  </a:cxn>
                  <a:cxn ang="0">
                    <a:pos x="11" y="33"/>
                  </a:cxn>
                  <a:cxn ang="0">
                    <a:pos x="12" y="35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7" name="Arc 116"/>
              <p:cNvSpPr/>
              <p:nvPr/>
            </p:nvSpPr>
            <p:spPr>
              <a:xfrm flipH="1">
                <a:off x="3528" y="726"/>
                <a:ext cx="833" cy="9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0" y="2"/>
                  </a:cxn>
                </a:cxnLst>
                <a:pathLst>
                  <a:path w="21600" h="21602" fill="none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lnTo>
                      <a:pt x="546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8" name="Arc 117"/>
              <p:cNvSpPr/>
              <p:nvPr/>
            </p:nvSpPr>
            <p:spPr>
              <a:xfrm flipV="1">
                <a:off x="4278" y="179"/>
                <a:ext cx="1007" cy="802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pathLst>
                  <a:path w="36729" h="21600" fill="none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lnTo>
                      <a:pt x="36729" y="1045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9" name="Arc 118"/>
              <p:cNvSpPr/>
              <p:nvPr/>
            </p:nvSpPr>
            <p:spPr>
              <a:xfrm flipH="1">
                <a:off x="3612" y="580"/>
                <a:ext cx="487" cy="9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pathLst>
                  <a:path w="28940" h="22305" fill="none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lnTo>
                      <a:pt x="0" y="128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0" name="Arc 119"/>
              <p:cNvSpPr/>
              <p:nvPr/>
            </p:nvSpPr>
            <p:spPr>
              <a:xfrm flipH="1">
                <a:off x="3267" y="628"/>
                <a:ext cx="791" cy="9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0" y="2"/>
                  </a:cxn>
                </a:cxnLst>
                <a:pathLst>
                  <a:path w="30473" h="22305" fill="none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lnTo>
                      <a:pt x="-1" y="1906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1" name="Arc 120"/>
              <p:cNvSpPr/>
              <p:nvPr/>
            </p:nvSpPr>
            <p:spPr>
              <a:xfrm flipH="1">
                <a:off x="3197" y="458"/>
                <a:ext cx="932" cy="9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0" y="2"/>
                  </a:cxn>
                </a:cxnLst>
                <a:pathLst>
                  <a:path w="34455" h="22305" fill="none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lnTo>
                      <a:pt x="0" y="424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2" name="Arc 121"/>
              <p:cNvSpPr/>
              <p:nvPr/>
            </p:nvSpPr>
            <p:spPr>
              <a:xfrm>
                <a:off x="4229" y="589"/>
                <a:ext cx="149" cy="9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pathLst>
                  <a:path w="34812" h="22305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3" name="Arc 122"/>
              <p:cNvSpPr/>
              <p:nvPr/>
            </p:nvSpPr>
            <p:spPr>
              <a:xfrm>
                <a:off x="4268" y="585"/>
                <a:ext cx="394" cy="9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pathLst>
                  <a:path w="34812" h="22305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4" name="Arc 123"/>
              <p:cNvSpPr/>
              <p:nvPr/>
            </p:nvSpPr>
            <p:spPr>
              <a:xfrm>
                <a:off x="4303" y="463"/>
                <a:ext cx="559" cy="9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pathLst>
                  <a:path w="34812" h="22305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5" name="Freeform 124"/>
              <p:cNvSpPr/>
              <p:nvPr/>
            </p:nvSpPr>
            <p:spPr>
              <a:xfrm>
                <a:off x="4410" y="1033"/>
                <a:ext cx="190" cy="58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5" y="2"/>
                  </a:cxn>
                  <a:cxn ang="0">
                    <a:pos x="3" y="4"/>
                  </a:cxn>
                  <a:cxn ang="0">
                    <a:pos x="6" y="5"/>
                  </a:cxn>
                  <a:cxn ang="0">
                    <a:pos x="4" y="7"/>
                  </a:cxn>
                  <a:cxn ang="0">
                    <a:pos x="7" y="7"/>
                  </a:cxn>
                  <a:cxn ang="0">
                    <a:pos x="6" y="9"/>
                  </a:cxn>
                  <a:cxn ang="0">
                    <a:pos x="8" y="9"/>
                  </a:cxn>
                  <a:cxn ang="0">
                    <a:pos x="7" y="11"/>
                  </a:cxn>
                  <a:cxn ang="0">
                    <a:pos x="9" y="12"/>
                  </a:cxn>
                  <a:cxn ang="0">
                    <a:pos x="9" y="14"/>
                  </a:cxn>
                  <a:cxn ang="0">
                    <a:pos x="10" y="16"/>
                  </a:cxn>
                  <a:cxn ang="0">
                    <a:pos x="9" y="18"/>
                  </a:cxn>
                  <a:cxn ang="0">
                    <a:pos x="11" y="19"/>
                  </a:cxn>
                  <a:cxn ang="0">
                    <a:pos x="10" y="21"/>
                  </a:cxn>
                  <a:cxn ang="0">
                    <a:pos x="11" y="24"/>
                  </a:cxn>
                  <a:cxn ang="0">
                    <a:pos x="10" y="25"/>
                  </a:cxn>
                  <a:cxn ang="0">
                    <a:pos x="11" y="27"/>
                  </a:cxn>
                  <a:cxn ang="0">
                    <a:pos x="11" y="29"/>
                  </a:cxn>
                  <a:cxn ang="0">
                    <a:pos x="11" y="32"/>
                  </a:cxn>
                  <a:cxn ang="0">
                    <a:pos x="11" y="33"/>
                  </a:cxn>
                  <a:cxn ang="0">
                    <a:pos x="11" y="35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6" name="Freeform 125"/>
              <p:cNvSpPr/>
              <p:nvPr/>
            </p:nvSpPr>
            <p:spPr>
              <a:xfrm rot="-1939245" flipV="1">
                <a:off x="4114" y="843"/>
                <a:ext cx="173" cy="3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4" y="1"/>
                  </a:cxn>
                  <a:cxn ang="0">
                    <a:pos x="3" y="1"/>
                  </a:cxn>
                  <a:cxn ang="0">
                    <a:pos x="5" y="1"/>
                  </a:cxn>
                  <a:cxn ang="0">
                    <a:pos x="4" y="2"/>
                  </a:cxn>
                  <a:cxn ang="0">
                    <a:pos x="6" y="2"/>
                  </a:cxn>
                  <a:cxn ang="0">
                    <a:pos x="5" y="2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7" y="3"/>
                  </a:cxn>
                  <a:cxn ang="0">
                    <a:pos x="7" y="3"/>
                  </a:cxn>
                  <a:cxn ang="0">
                    <a:pos x="8" y="3"/>
                  </a:cxn>
                  <a:cxn ang="0">
                    <a:pos x="7" y="4"/>
                  </a:cxn>
                  <a:cxn ang="0">
                    <a:pos x="8" y="4"/>
                  </a:cxn>
                  <a:cxn ang="0">
                    <a:pos x="7" y="5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8" y="6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7" name="Arc 126"/>
              <p:cNvSpPr/>
              <p:nvPr/>
            </p:nvSpPr>
            <p:spPr>
              <a:xfrm flipH="1">
                <a:off x="3144" y="319"/>
                <a:ext cx="996" cy="9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0" y="2"/>
                  </a:cxn>
                </a:cxnLst>
                <a:pathLst>
                  <a:path w="36830" h="22305" fill="none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lnTo>
                      <a:pt x="0" y="6283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8" name="Arc 127"/>
              <p:cNvSpPr/>
              <p:nvPr/>
            </p:nvSpPr>
            <p:spPr>
              <a:xfrm flipH="1">
                <a:off x="3425" y="123"/>
                <a:ext cx="725" cy="90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2"/>
                  </a:cxn>
                </a:cxnLst>
                <a:pathLst>
                  <a:path w="31881" h="21600" fill="none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lnTo>
                      <a:pt x="-1" y="1001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9" name="Arc 128"/>
              <p:cNvSpPr/>
              <p:nvPr/>
            </p:nvSpPr>
            <p:spPr>
              <a:xfrm>
                <a:off x="4199" y="502"/>
                <a:ext cx="299" cy="9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2"/>
                  </a:cxn>
                </a:cxnLst>
                <a:pathLst>
                  <a:path w="31146" h="21600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20" name="Freeform 129"/>
              <p:cNvSpPr/>
              <p:nvPr/>
            </p:nvSpPr>
            <p:spPr>
              <a:xfrm flipH="1">
                <a:off x="3307" y="982"/>
                <a:ext cx="425" cy="59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9" y="0"/>
                  </a:cxn>
                  <a:cxn ang="0">
                    <a:pos x="16" y="3"/>
                  </a:cxn>
                  <a:cxn ang="0">
                    <a:pos x="55" y="3"/>
                  </a:cxn>
                  <a:cxn ang="0">
                    <a:pos x="32" y="5"/>
                  </a:cxn>
                  <a:cxn ang="0">
                    <a:pos x="63" y="6"/>
                  </a:cxn>
                  <a:cxn ang="0">
                    <a:pos x="48" y="7"/>
                  </a:cxn>
                  <a:cxn ang="0">
                    <a:pos x="79" y="8"/>
                  </a:cxn>
                  <a:cxn ang="0">
                    <a:pos x="63" y="10"/>
                  </a:cxn>
                  <a:cxn ang="0">
                    <a:pos x="87" y="10"/>
                  </a:cxn>
                  <a:cxn ang="0">
                    <a:pos x="79" y="12"/>
                  </a:cxn>
                  <a:cxn ang="0">
                    <a:pos x="95" y="13"/>
                  </a:cxn>
                  <a:cxn ang="0">
                    <a:pos x="95" y="15"/>
                  </a:cxn>
                  <a:cxn ang="0">
                    <a:pos x="111" y="17"/>
                  </a:cxn>
                  <a:cxn ang="0">
                    <a:pos x="102" y="19"/>
                  </a:cxn>
                  <a:cxn ang="0">
                    <a:pos x="118" y="21"/>
                  </a:cxn>
                  <a:cxn ang="0">
                    <a:pos x="111" y="23"/>
                  </a:cxn>
                  <a:cxn ang="0">
                    <a:pos x="118" y="26"/>
                  </a:cxn>
                  <a:cxn ang="0">
                    <a:pos x="111" y="27"/>
                  </a:cxn>
                  <a:cxn ang="0">
                    <a:pos x="127" y="29"/>
                  </a:cxn>
                  <a:cxn ang="0">
                    <a:pos x="118" y="32"/>
                  </a:cxn>
                  <a:cxn ang="0">
                    <a:pos x="127" y="35"/>
                  </a:cxn>
                  <a:cxn ang="0">
                    <a:pos x="118" y="36"/>
                  </a:cxn>
                  <a:cxn ang="0">
                    <a:pos x="127" y="38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21" name="Freeform 130"/>
              <p:cNvSpPr/>
              <p:nvPr/>
            </p:nvSpPr>
            <p:spPr>
              <a:xfrm flipH="1">
                <a:off x="3507" y="350"/>
                <a:ext cx="273" cy="59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1" y="0"/>
                  </a:cxn>
                  <a:cxn ang="0">
                    <a:pos x="4" y="3"/>
                  </a:cxn>
                  <a:cxn ang="0">
                    <a:pos x="15" y="3"/>
                  </a:cxn>
                  <a:cxn ang="0">
                    <a:pos x="8" y="5"/>
                  </a:cxn>
                  <a:cxn ang="0">
                    <a:pos x="17" y="6"/>
                  </a:cxn>
                  <a:cxn ang="0">
                    <a:pos x="13" y="7"/>
                  </a:cxn>
                  <a:cxn ang="0">
                    <a:pos x="21" y="8"/>
                  </a:cxn>
                  <a:cxn ang="0">
                    <a:pos x="17" y="10"/>
                  </a:cxn>
                  <a:cxn ang="0">
                    <a:pos x="23" y="10"/>
                  </a:cxn>
                  <a:cxn ang="0">
                    <a:pos x="21" y="12"/>
                  </a:cxn>
                  <a:cxn ang="0">
                    <a:pos x="25" y="13"/>
                  </a:cxn>
                  <a:cxn ang="0">
                    <a:pos x="25" y="15"/>
                  </a:cxn>
                  <a:cxn ang="0">
                    <a:pos x="29" y="17"/>
                  </a:cxn>
                  <a:cxn ang="0">
                    <a:pos x="27" y="20"/>
                  </a:cxn>
                  <a:cxn ang="0">
                    <a:pos x="31" y="21"/>
                  </a:cxn>
                  <a:cxn ang="0">
                    <a:pos x="29" y="23"/>
                  </a:cxn>
                  <a:cxn ang="0">
                    <a:pos x="31" y="26"/>
                  </a:cxn>
                  <a:cxn ang="0">
                    <a:pos x="29" y="27"/>
                  </a:cxn>
                  <a:cxn ang="0">
                    <a:pos x="33" y="30"/>
                  </a:cxn>
                  <a:cxn ang="0">
                    <a:pos x="31" y="32"/>
                  </a:cxn>
                  <a:cxn ang="0">
                    <a:pos x="33" y="35"/>
                  </a:cxn>
                  <a:cxn ang="0">
                    <a:pos x="31" y="36"/>
                  </a:cxn>
                  <a:cxn ang="0">
                    <a:pos x="33" y="38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22" name="Freeform 131"/>
              <p:cNvSpPr/>
              <p:nvPr/>
            </p:nvSpPr>
            <p:spPr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1" y="3"/>
                  </a:cxn>
                  <a:cxn ang="0">
                    <a:pos x="3" y="3"/>
                  </a:cxn>
                  <a:cxn ang="0">
                    <a:pos x="2" y="5"/>
                  </a:cxn>
                  <a:cxn ang="0">
                    <a:pos x="4" y="6"/>
                  </a:cxn>
                  <a:cxn ang="0">
                    <a:pos x="3" y="7"/>
                  </a:cxn>
                  <a:cxn ang="0">
                    <a:pos x="4" y="8"/>
                  </a:cxn>
                  <a:cxn ang="0">
                    <a:pos x="4" y="10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5" y="13"/>
                  </a:cxn>
                  <a:cxn ang="0">
                    <a:pos x="5" y="15"/>
                  </a:cxn>
                  <a:cxn ang="0">
                    <a:pos x="6" y="17"/>
                  </a:cxn>
                  <a:cxn ang="0">
                    <a:pos x="6" y="19"/>
                  </a:cxn>
                  <a:cxn ang="0">
                    <a:pos x="7" y="21"/>
                  </a:cxn>
                  <a:cxn ang="0">
                    <a:pos x="6" y="23"/>
                  </a:cxn>
                  <a:cxn ang="0">
                    <a:pos x="7" y="26"/>
                  </a:cxn>
                  <a:cxn ang="0">
                    <a:pos x="6" y="27"/>
                  </a:cxn>
                  <a:cxn ang="0">
                    <a:pos x="7" y="29"/>
                  </a:cxn>
                  <a:cxn ang="0">
                    <a:pos x="7" y="32"/>
                  </a:cxn>
                  <a:cxn ang="0">
                    <a:pos x="7" y="35"/>
                  </a:cxn>
                  <a:cxn ang="0">
                    <a:pos x="7" y="36"/>
                  </a:cxn>
                  <a:cxn ang="0">
                    <a:pos x="7" y="38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23" name="Freeform 132"/>
              <p:cNvSpPr/>
              <p:nvPr/>
            </p:nvSpPr>
            <p:spPr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2" y="0"/>
                  </a:cxn>
                  <a:cxn ang="0">
                    <a:pos x="13" y="3"/>
                  </a:cxn>
                  <a:cxn ang="0">
                    <a:pos x="44" y="3"/>
                  </a:cxn>
                  <a:cxn ang="0">
                    <a:pos x="25" y="6"/>
                  </a:cxn>
                  <a:cxn ang="0">
                    <a:pos x="50" y="7"/>
                  </a:cxn>
                  <a:cxn ang="0">
                    <a:pos x="38" y="8"/>
                  </a:cxn>
                  <a:cxn ang="0">
                    <a:pos x="63" y="9"/>
                  </a:cxn>
                  <a:cxn ang="0">
                    <a:pos x="50" y="11"/>
                  </a:cxn>
                  <a:cxn ang="0">
                    <a:pos x="70" y="12"/>
                  </a:cxn>
                  <a:cxn ang="0">
                    <a:pos x="63" y="14"/>
                  </a:cxn>
                  <a:cxn ang="0">
                    <a:pos x="76" y="16"/>
                  </a:cxn>
                  <a:cxn ang="0">
                    <a:pos x="76" y="17"/>
                  </a:cxn>
                  <a:cxn ang="0">
                    <a:pos x="89" y="20"/>
                  </a:cxn>
                  <a:cxn ang="0">
                    <a:pos x="82" y="23"/>
                  </a:cxn>
                  <a:cxn ang="0">
                    <a:pos x="95" y="24"/>
                  </a:cxn>
                  <a:cxn ang="0">
                    <a:pos x="89" y="27"/>
                  </a:cxn>
                  <a:cxn ang="0">
                    <a:pos x="95" y="30"/>
                  </a:cxn>
                  <a:cxn ang="0">
                    <a:pos x="89" y="32"/>
                  </a:cxn>
                  <a:cxn ang="0">
                    <a:pos x="101" y="34"/>
                  </a:cxn>
                  <a:cxn ang="0">
                    <a:pos x="95" y="37"/>
                  </a:cxn>
                  <a:cxn ang="0">
                    <a:pos x="101" y="41"/>
                  </a:cxn>
                  <a:cxn ang="0">
                    <a:pos x="95" y="41"/>
                  </a:cxn>
                  <a:cxn ang="0">
                    <a:pos x="101" y="44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24" name="Freeform 133"/>
              <p:cNvSpPr/>
              <p:nvPr/>
            </p:nvSpPr>
            <p:spPr>
              <a:xfrm>
                <a:off x="4636" y="576"/>
                <a:ext cx="595" cy="4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0"/>
                  </a:cxn>
                  <a:cxn ang="0">
                    <a:pos x="44" y="1"/>
                  </a:cxn>
                  <a:cxn ang="0">
                    <a:pos x="152" y="1"/>
                  </a:cxn>
                  <a:cxn ang="0">
                    <a:pos x="87" y="2"/>
                  </a:cxn>
                  <a:cxn ang="0">
                    <a:pos x="173" y="2"/>
                  </a:cxn>
                  <a:cxn ang="0">
                    <a:pos x="130" y="2"/>
                  </a:cxn>
                  <a:cxn ang="0">
                    <a:pos x="216" y="3"/>
                  </a:cxn>
                  <a:cxn ang="0">
                    <a:pos x="173" y="3"/>
                  </a:cxn>
                  <a:cxn ang="0">
                    <a:pos x="238" y="4"/>
                  </a:cxn>
                  <a:cxn ang="0">
                    <a:pos x="216" y="4"/>
                  </a:cxn>
                  <a:cxn ang="0">
                    <a:pos x="260" y="5"/>
                  </a:cxn>
                  <a:cxn ang="0">
                    <a:pos x="260" y="5"/>
                  </a:cxn>
                  <a:cxn ang="0">
                    <a:pos x="303" y="6"/>
                  </a:cxn>
                  <a:cxn ang="0">
                    <a:pos x="281" y="7"/>
                  </a:cxn>
                  <a:cxn ang="0">
                    <a:pos x="324" y="7"/>
                  </a:cxn>
                  <a:cxn ang="0">
                    <a:pos x="303" y="8"/>
                  </a:cxn>
                  <a:cxn ang="0">
                    <a:pos x="324" y="9"/>
                  </a:cxn>
                  <a:cxn ang="0">
                    <a:pos x="303" y="9"/>
                  </a:cxn>
                  <a:cxn ang="0">
                    <a:pos x="347" y="10"/>
                  </a:cxn>
                  <a:cxn ang="0">
                    <a:pos x="324" y="11"/>
                  </a:cxn>
                  <a:cxn ang="0">
                    <a:pos x="347" y="12"/>
                  </a:cxn>
                  <a:cxn ang="0">
                    <a:pos x="324" y="12"/>
                  </a:cxn>
                  <a:cxn ang="0">
                    <a:pos x="347" y="13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25" name="Freeform 134"/>
              <p:cNvSpPr/>
              <p:nvPr/>
            </p:nvSpPr>
            <p:spPr>
              <a:xfrm>
                <a:off x="4658" y="132"/>
                <a:ext cx="260" cy="562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9" y="0"/>
                  </a:cxn>
                  <a:cxn ang="0">
                    <a:pos x="4" y="2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14" y="5"/>
                  </a:cxn>
                  <a:cxn ang="0">
                    <a:pos x="11" y="6"/>
                  </a:cxn>
                  <a:cxn ang="0">
                    <a:pos x="18" y="7"/>
                  </a:cxn>
                  <a:cxn ang="0">
                    <a:pos x="14" y="8"/>
                  </a:cxn>
                  <a:cxn ang="0">
                    <a:pos x="20" y="9"/>
                  </a:cxn>
                  <a:cxn ang="0">
                    <a:pos x="18" y="10"/>
                  </a:cxn>
                  <a:cxn ang="0">
                    <a:pos x="22" y="11"/>
                  </a:cxn>
                  <a:cxn ang="0">
                    <a:pos x="22" y="12"/>
                  </a:cxn>
                  <a:cxn ang="0">
                    <a:pos x="25" y="14"/>
                  </a:cxn>
                  <a:cxn ang="0">
                    <a:pos x="23" y="16"/>
                  </a:cxn>
                  <a:cxn ang="0">
                    <a:pos x="27" y="18"/>
                  </a:cxn>
                  <a:cxn ang="0">
                    <a:pos x="25" y="19"/>
                  </a:cxn>
                  <a:cxn ang="0">
                    <a:pos x="27" y="21"/>
                  </a:cxn>
                  <a:cxn ang="0">
                    <a:pos x="25" y="23"/>
                  </a:cxn>
                  <a:cxn ang="0">
                    <a:pos x="29" y="25"/>
                  </a:cxn>
                  <a:cxn ang="0">
                    <a:pos x="27" y="27"/>
                  </a:cxn>
                  <a:cxn ang="0">
                    <a:pos x="29" y="29"/>
                  </a:cxn>
                  <a:cxn ang="0">
                    <a:pos x="27" y="30"/>
                  </a:cxn>
                  <a:cxn ang="0">
                    <a:pos x="29" y="32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26" name="Freeform 135"/>
              <p:cNvSpPr/>
              <p:nvPr/>
            </p:nvSpPr>
            <p:spPr>
              <a:xfrm rot="-1346631">
                <a:off x="4401" y="599"/>
                <a:ext cx="174" cy="3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4" y="1"/>
                  </a:cxn>
                  <a:cxn ang="0">
                    <a:pos x="3" y="1"/>
                  </a:cxn>
                  <a:cxn ang="0">
                    <a:pos x="5" y="1"/>
                  </a:cxn>
                  <a:cxn ang="0">
                    <a:pos x="4" y="2"/>
                  </a:cxn>
                  <a:cxn ang="0">
                    <a:pos x="6" y="2"/>
                  </a:cxn>
                  <a:cxn ang="0">
                    <a:pos x="5" y="2"/>
                  </a:cxn>
                  <a:cxn ang="0">
                    <a:pos x="7" y="2"/>
                  </a:cxn>
                  <a:cxn ang="0">
                    <a:pos x="7" y="3"/>
                  </a:cxn>
                  <a:cxn ang="0">
                    <a:pos x="8" y="3"/>
                  </a:cxn>
                  <a:cxn ang="0">
                    <a:pos x="7" y="3"/>
                  </a:cxn>
                  <a:cxn ang="0">
                    <a:pos x="8" y="3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5"/>
                  </a:cxn>
                  <a:cxn ang="0">
                    <a:pos x="9" y="5"/>
                  </a:cxn>
                  <a:cxn ang="0">
                    <a:pos x="8" y="5"/>
                  </a:cxn>
                  <a:cxn ang="0">
                    <a:pos x="9" y="6"/>
                  </a:cxn>
                  <a:cxn ang="0">
                    <a:pos x="8" y="6"/>
                  </a:cxn>
                  <a:cxn ang="0">
                    <a:pos x="9" y="6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27" name="Freeform 136"/>
              <p:cNvSpPr/>
              <p:nvPr/>
            </p:nvSpPr>
            <p:spPr>
              <a:xfrm rot="1346631" flipH="1">
                <a:off x="3783" y="590"/>
                <a:ext cx="173" cy="3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4" y="1"/>
                  </a:cxn>
                  <a:cxn ang="0">
                    <a:pos x="3" y="1"/>
                  </a:cxn>
                  <a:cxn ang="0">
                    <a:pos x="5" y="1"/>
                  </a:cxn>
                  <a:cxn ang="0">
                    <a:pos x="4" y="2"/>
                  </a:cxn>
                  <a:cxn ang="0">
                    <a:pos x="6" y="2"/>
                  </a:cxn>
                  <a:cxn ang="0">
                    <a:pos x="5" y="2"/>
                  </a:cxn>
                  <a:cxn ang="0">
                    <a:pos x="6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7" y="3"/>
                  </a:cxn>
                  <a:cxn ang="0">
                    <a:pos x="8" y="3"/>
                  </a:cxn>
                  <a:cxn ang="0">
                    <a:pos x="7" y="4"/>
                  </a:cxn>
                  <a:cxn ang="0">
                    <a:pos x="8" y="4"/>
                  </a:cxn>
                  <a:cxn ang="0">
                    <a:pos x="7" y="5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8" y="6"/>
                  </a:cxn>
                </a:cxnLst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8195" name="Rectangle 137"/>
          <p:cNvSpPr>
            <a:spLocks noGrp="1"/>
          </p:cNvSpPr>
          <p:nvPr>
            <p:ph type="title"/>
          </p:nvPr>
        </p:nvSpPr>
        <p:spPr>
          <a:xfrm>
            <a:off x="914400" y="301625"/>
            <a:ext cx="10363200" cy="146208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196" name="Rectangle 138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3867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3868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3869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CF8639-8B62-4453-B459-67102BE6092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anose="02020603050405020304" pitchFamily="18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anose="02020603050405020304" pitchFamily="18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0242" name="Group 2"/>
          <p:cNvGrpSpPr/>
          <p:nvPr/>
        </p:nvGrpSpPr>
        <p:grpSpPr>
          <a:xfrm>
            <a:off x="1428751" y="304800"/>
            <a:ext cx="10153649" cy="1106488"/>
            <a:chOff x="675" y="192"/>
            <a:chExt cx="4797" cy="697"/>
          </a:xfrm>
        </p:grpSpPr>
        <p:sp>
          <p:nvSpPr>
            <p:cNvPr id="10248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49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0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1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2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43" name="Rectangle 8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819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0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6C06FE-E40E-4E20-838B-863E468A901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7" name="Rectangle 1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¡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1266" name="Group 2"/>
          <p:cNvGrpSpPr/>
          <p:nvPr/>
        </p:nvGrpSpPr>
        <p:grpSpPr>
          <a:xfrm>
            <a:off x="-662516" y="1308100"/>
            <a:ext cx="13906500" cy="5908675"/>
            <a:chOff x="-313" y="824"/>
            <a:chExt cx="6570" cy="3722"/>
          </a:xfrm>
        </p:grpSpPr>
        <p:sp>
          <p:nvSpPr>
            <p:cNvPr id="11272" name="Rectangle 3"/>
            <p:cNvSpPr/>
            <p:nvPr userDrawn="1"/>
          </p:nvSpPr>
          <p:spPr>
            <a:xfrm rot="-801856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73" name="Rectangle 4"/>
            <p:cNvSpPr/>
            <p:nvPr userDrawn="1"/>
          </p:nvSpPr>
          <p:spPr>
            <a:xfrm rot="-825634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74" name="Rectangle 5"/>
            <p:cNvSpPr/>
            <p:nvPr userDrawn="1"/>
          </p:nvSpPr>
          <p:spPr>
            <a:xfrm rot="-842579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75" name="Rectangle 6"/>
            <p:cNvSpPr/>
            <p:nvPr userDrawn="1"/>
          </p:nvSpPr>
          <p:spPr>
            <a:xfrm rot="-915794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76" name="Rectangle 7"/>
            <p:cNvSpPr/>
            <p:nvPr userDrawn="1"/>
          </p:nvSpPr>
          <p:spPr>
            <a:xfrm rot="-968774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77" name="Rectangle 8"/>
            <p:cNvSpPr/>
            <p:nvPr userDrawn="1"/>
          </p:nvSpPr>
          <p:spPr>
            <a:xfrm rot="-104576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78" name="Rectangle 9"/>
            <p:cNvSpPr/>
            <p:nvPr userDrawn="1"/>
          </p:nvSpPr>
          <p:spPr>
            <a:xfrm rot="-1133407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rgbClr val="5D5D8B"/>
                </a:gs>
                <a:gs pos="100000">
                  <a:schemeClr val="bg1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79" name="Rectangle 10"/>
            <p:cNvSpPr/>
            <p:nvPr userDrawn="1"/>
          </p:nvSpPr>
          <p:spPr>
            <a:xfrm rot="-1256781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565682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80" name="Rectangle 11"/>
            <p:cNvSpPr/>
            <p:nvPr userDrawn="1"/>
          </p:nvSpPr>
          <p:spPr>
            <a:xfrm rot="-138893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4D4D74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81" name="Rectangle 12"/>
            <p:cNvSpPr/>
            <p:nvPr userDrawn="1"/>
          </p:nvSpPr>
          <p:spPr>
            <a:xfrm rot="-1497088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47476B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82" name="Rectangle 13"/>
            <p:cNvSpPr/>
            <p:nvPr userDrawn="1"/>
          </p:nvSpPr>
          <p:spPr>
            <a:xfrm rot="-167659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E3E5D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83" name="Rectangle 14"/>
            <p:cNvSpPr/>
            <p:nvPr userDrawn="1"/>
          </p:nvSpPr>
          <p:spPr>
            <a:xfrm rot="-1913716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2F2F47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84" name="Rectangle 15"/>
            <p:cNvSpPr/>
            <p:nvPr userDrawn="1"/>
          </p:nvSpPr>
          <p:spPr>
            <a:xfrm rot="-2216466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1F1F2E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85" name="Rectangle 16"/>
            <p:cNvSpPr/>
            <p:nvPr userDrawn="1"/>
          </p:nvSpPr>
          <p:spPr>
            <a:xfrm rot="-2605818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30305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86" name="Rectangle 17"/>
            <p:cNvSpPr/>
            <p:nvPr userDrawn="1"/>
          </p:nvSpPr>
          <p:spPr>
            <a:xfrm rot="-2996755" flipV="1">
              <a:off x="4053" y="3502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 vert="eaVert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287" name="Rectangle 18"/>
            <p:cNvSpPr/>
            <p:nvPr userDrawn="1"/>
          </p:nvSpPr>
          <p:spPr>
            <a:xfrm rot="-3208425" flipH="1" flipV="1">
              <a:off x="5368" y="4166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 vert="eaVert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85011" name="Rectangle 19"/>
            <p:cNvSpPr>
              <a:spLocks noChangeArrowheads="1"/>
            </p:cNvSpPr>
            <p:nvPr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12" name="Rectangle 20"/>
            <p:cNvSpPr>
              <a:spLocks noChangeArrowheads="1"/>
            </p:cNvSpPr>
            <p:nvPr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13" name="Rectangle 21"/>
            <p:cNvSpPr>
              <a:spLocks noChangeArrowheads="1"/>
            </p:cNvSpPr>
            <p:nvPr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14" name="Rectangle 22"/>
            <p:cNvSpPr>
              <a:spLocks noChangeArrowheads="1"/>
            </p:cNvSpPr>
            <p:nvPr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15" name="Rectangle 23"/>
            <p:cNvSpPr>
              <a:spLocks noChangeArrowheads="1"/>
            </p:cNvSpPr>
            <p:nvPr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16" name="Rectangle 24"/>
            <p:cNvSpPr>
              <a:spLocks noChangeArrowheads="1"/>
            </p:cNvSpPr>
            <p:nvPr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94" name="Rectangle 25"/>
            <p:cNvSpPr/>
            <p:nvPr userDrawn="1"/>
          </p:nvSpPr>
          <p:spPr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E3E5D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85018" name="Rectangle 26"/>
            <p:cNvSpPr>
              <a:spLocks noChangeArrowheads="1"/>
            </p:cNvSpPr>
            <p:nvPr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19" name="Rectangle 27"/>
            <p:cNvSpPr>
              <a:spLocks noChangeArrowheads="1"/>
            </p:cNvSpPr>
            <p:nvPr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20" name="Rectangle 28"/>
            <p:cNvSpPr>
              <a:spLocks noChangeArrowheads="1"/>
            </p:cNvSpPr>
            <p:nvPr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21" name="Rectangle 29"/>
            <p:cNvSpPr>
              <a:spLocks noChangeArrowheads="1"/>
            </p:cNvSpPr>
            <p:nvPr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99" name="Rectangle 30"/>
            <p:cNvSpPr/>
            <p:nvPr userDrawn="1"/>
          </p:nvSpPr>
          <p:spPr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444466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300" name="Rectangle 31"/>
            <p:cNvSpPr/>
            <p:nvPr userDrawn="1"/>
          </p:nvSpPr>
          <p:spPr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444466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301" name="Rectangle 32"/>
            <p:cNvSpPr/>
            <p:nvPr userDrawn="1"/>
          </p:nvSpPr>
          <p:spPr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E3E5D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302" name="Rectangle 33"/>
            <p:cNvSpPr/>
            <p:nvPr userDrawn="1"/>
          </p:nvSpPr>
          <p:spPr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83853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303" name="Rectangle 34"/>
            <p:cNvSpPr/>
            <p:nvPr userDrawn="1"/>
          </p:nvSpPr>
          <p:spPr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4344F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rot="10800000"/>
            <a:p>
              <a:pPr lvl="0" algn="ctr" eaLnBrk="1" hangingPunct="1">
                <a:buNone/>
              </a:pPr>
              <a:endParaRPr lang="zh-CN" altLang="zh-CN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8502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2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2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3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3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3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3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3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3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3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3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3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3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4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4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4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4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4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4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4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4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4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4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5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5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5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5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5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5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5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5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5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5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6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6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6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6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6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6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6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6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6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6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7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7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7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7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7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7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7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7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7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7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8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8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8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8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8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8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8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8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8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8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9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9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9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9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9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9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9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9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9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09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0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0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0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0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0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0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0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0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0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0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1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1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1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1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1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1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1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1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1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1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2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2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2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2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2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2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2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2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2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2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3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3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3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3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3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3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3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3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3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3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4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4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4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4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4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4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4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4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4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4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5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5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5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5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5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5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5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5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5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5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6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6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6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6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6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6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6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6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6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6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7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7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7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7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7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7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7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7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7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7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8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8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8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8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8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8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8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8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8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8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9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9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9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9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9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9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9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9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9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19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20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20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20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20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20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20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20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20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20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20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5210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64FF9F-1870-4434-8026-5B9FB376B9B4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211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212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3638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213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85214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3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3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3"/>
        </a:buBlip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2290" name="Group 2"/>
          <p:cNvGrpSpPr/>
          <p:nvPr/>
        </p:nvGrpSpPr>
        <p:grpSpPr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12313" name="Freeform 3"/>
            <p:cNvSpPr/>
            <p:nvPr/>
          </p:nvSpPr>
          <p:spPr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5261" y="369"/>
                </a:cxn>
                <a:cxn ang="0">
                  <a:pos x="0" y="369"/>
                </a:cxn>
                <a:cxn ang="0">
                  <a:pos x="0" y="0"/>
                </a:cxn>
                <a:cxn ang="0">
                  <a:pos x="5261" y="0"/>
                </a:cxn>
                <a:cxn ang="0">
                  <a:pos x="5261" y="369"/>
                </a:cxn>
                <a:cxn ang="0">
                  <a:pos x="5261" y="369"/>
                </a:cxn>
              </a:cxnLst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100000"/>
                  </a:schemeClr>
                </a:gs>
                <a:gs pos="100000">
                  <a:schemeClr val="accent2">
                    <a:alpha val="100000"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8068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2291" name="Freeform 5"/>
          <p:cNvSpPr/>
          <p:nvPr/>
        </p:nvSpPr>
        <p:spPr>
          <a:xfrm>
            <a:off x="8331200" y="6262688"/>
            <a:ext cx="3860800" cy="609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100000"/>
                </a:schemeClr>
              </a:gs>
              <a:gs pos="100000">
                <a:schemeClr val="hlink">
                  <a:alpha val="100000"/>
                </a:scheme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2292" name="Group 6"/>
          <p:cNvGrpSpPr/>
          <p:nvPr/>
        </p:nvGrpSpPr>
        <p:grpSpPr>
          <a:xfrm>
            <a:off x="0" y="6019800"/>
            <a:ext cx="10464800" cy="857250"/>
            <a:chOff x="0" y="3792"/>
            <a:chExt cx="4944" cy="540"/>
          </a:xfrm>
        </p:grpSpPr>
        <p:sp>
          <p:nvSpPr>
            <p:cNvPr id="88071" name="Freeform 7"/>
            <p:cNvSpPr/>
            <p:nvPr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2306" name="Group 8"/>
            <p:cNvGrpSpPr/>
            <p:nvPr userDrawn="1"/>
          </p:nvGrpSpPr>
          <p:grpSpPr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2308" name="Freeform 9"/>
              <p:cNvSpPr/>
              <p:nvPr userDrawn="1"/>
            </p:nvSpPr>
            <p:spPr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9" name="Freeform 10"/>
              <p:cNvSpPr/>
              <p:nvPr userDrawn="1"/>
            </p:nvSpPr>
            <p:spPr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25"/>
                  </a:cxn>
                  <a:cxn ang="0">
                    <a:pos x="24" y="43"/>
                  </a:cxn>
                  <a:cxn ang="0">
                    <a:pos x="18" y="93"/>
                  </a:cxn>
                  <a:cxn ang="0">
                    <a:pos x="42" y="160"/>
                  </a:cxn>
                  <a:cxn ang="0">
                    <a:pos x="48" y="227"/>
                  </a:cxn>
                  <a:cxn ang="0">
                    <a:pos x="0" y="495"/>
                  </a:cxn>
                  <a:cxn ang="0">
                    <a:pos x="54" y="327"/>
                  </a:cxn>
                  <a:cxn ang="0">
                    <a:pos x="84" y="303"/>
                  </a:cxn>
                  <a:cxn ang="0">
                    <a:pos x="126" y="177"/>
                  </a:cxn>
                  <a:cxn ang="0">
                    <a:pos x="144" y="168"/>
                  </a:cxn>
                  <a:cxn ang="0">
                    <a:pos x="144" y="126"/>
                  </a:cxn>
                  <a:cxn ang="0">
                    <a:pos x="186" y="93"/>
                  </a:cxn>
                  <a:cxn ang="0">
                    <a:pos x="162" y="84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0" name="Freeform 11"/>
              <p:cNvSpPr/>
              <p:nvPr userDrawn="1"/>
            </p:nvSpPr>
            <p:spPr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1" name="Freeform 12"/>
              <p:cNvSpPr/>
              <p:nvPr userDrawn="1"/>
            </p:nvSpPr>
            <p:spPr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9"/>
                  </a:cxn>
                  <a:cxn ang="0">
                    <a:pos x="6" y="25"/>
                  </a:cxn>
                  <a:cxn ang="0">
                    <a:pos x="0" y="34"/>
                  </a:cxn>
                  <a:cxn ang="0">
                    <a:pos x="78" y="84"/>
                  </a:cxn>
                  <a:cxn ang="0">
                    <a:pos x="96" y="59"/>
                  </a:cxn>
                  <a:cxn ang="0">
                    <a:pos x="155" y="93"/>
                  </a:cxn>
                  <a:cxn ang="0">
                    <a:pos x="126" y="3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2" name="Freeform 13"/>
              <p:cNvSpPr/>
              <p:nvPr userDrawn="1"/>
            </p:nvSpPr>
            <p:spPr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52"/>
                  </a:cxn>
                  <a:cxn ang="0">
                    <a:pos x="0" y="26"/>
                  </a:cxn>
                  <a:cxn ang="0">
                    <a:pos x="12" y="9"/>
                  </a:cxn>
                  <a:cxn ang="0">
                    <a:pos x="0" y="9"/>
                  </a:cxn>
                  <a:cxn ang="0">
                    <a:pos x="12" y="9"/>
                  </a:cxn>
                  <a:cxn ang="0">
                    <a:pos x="24" y="9"/>
                  </a:cxn>
                  <a:cxn ang="0">
                    <a:pos x="36" y="9"/>
                  </a:cxn>
                  <a:cxn ang="0">
                    <a:pos x="42" y="0"/>
                  </a:cxn>
                  <a:cxn ang="0">
                    <a:pos x="30" y="26"/>
                  </a:cxn>
                  <a:cxn ang="0">
                    <a:pos x="42" y="69"/>
                  </a:cxn>
                  <a:cxn ang="0">
                    <a:pos x="12" y="102"/>
                  </a:cxn>
                  <a:cxn ang="0">
                    <a:pos x="6" y="52"/>
                  </a:cxn>
                  <a:cxn ang="0">
                    <a:pos x="6" y="52"/>
                  </a:cxn>
                </a:cxnLst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88078" name="Freeform 14"/>
            <p:cNvSpPr/>
            <p:nvPr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293" name="Group 15"/>
          <p:cNvGrpSpPr/>
          <p:nvPr/>
        </p:nvGrpSpPr>
        <p:grpSpPr>
          <a:xfrm>
            <a:off x="836084" y="6021388"/>
            <a:ext cx="7579783" cy="849312"/>
            <a:chOff x="395" y="3793"/>
            <a:chExt cx="3581" cy="535"/>
          </a:xfrm>
        </p:grpSpPr>
        <p:sp>
          <p:nvSpPr>
            <p:cNvPr id="12299" name="Freeform 16"/>
            <p:cNvSpPr/>
            <p:nvPr/>
          </p:nvSpPr>
          <p:spPr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3"/>
                </a:cxn>
                <a:cxn ang="0">
                  <a:pos x="66" y="114"/>
                </a:cxn>
                <a:cxn ang="0">
                  <a:pos x="143" y="189"/>
                </a:cxn>
                <a:cxn ang="0">
                  <a:pos x="191" y="174"/>
                </a:cxn>
                <a:cxn ang="0">
                  <a:pos x="341" y="299"/>
                </a:cxn>
                <a:cxn ang="0">
                  <a:pos x="305" y="180"/>
                </a:cxn>
                <a:cxn ang="0">
                  <a:pos x="365" y="138"/>
                </a:cxn>
                <a:cxn ang="0">
                  <a:pos x="359" y="132"/>
                </a:cxn>
                <a:cxn ang="0">
                  <a:pos x="335" y="120"/>
                </a:cxn>
                <a:cxn ang="0">
                  <a:pos x="299" y="93"/>
                </a:cxn>
                <a:cxn ang="0">
                  <a:pos x="257" y="75"/>
                </a:cxn>
                <a:cxn ang="0">
                  <a:pos x="215" y="57"/>
                </a:cxn>
                <a:cxn ang="0">
                  <a:pos x="173" y="39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0" name="Freeform 17"/>
            <p:cNvSpPr/>
            <p:nvPr/>
          </p:nvSpPr>
          <p:spPr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1" name="Freeform 18"/>
            <p:cNvSpPr/>
            <p:nvPr/>
          </p:nvSpPr>
          <p:spPr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3"/>
                </a:cxn>
                <a:cxn ang="0">
                  <a:pos x="65" y="45"/>
                </a:cxn>
                <a:cxn ang="0">
                  <a:pos x="71" y="57"/>
                </a:cxn>
                <a:cxn ang="0">
                  <a:pos x="71" y="63"/>
                </a:cxn>
                <a:cxn ang="0">
                  <a:pos x="59" y="57"/>
                </a:cxn>
                <a:cxn ang="0">
                  <a:pos x="47" y="45"/>
                </a:cxn>
                <a:cxn ang="0">
                  <a:pos x="23" y="33"/>
                </a:cxn>
                <a:cxn ang="0">
                  <a:pos x="23" y="39"/>
                </a:cxn>
                <a:cxn ang="0">
                  <a:pos x="18" y="45"/>
                </a:cxn>
                <a:cxn ang="0">
                  <a:pos x="12" y="51"/>
                </a:cxn>
                <a:cxn ang="0">
                  <a:pos x="6" y="51"/>
                </a:cxn>
                <a:cxn ang="0">
                  <a:pos x="6" y="51"/>
                </a:cxn>
                <a:cxn ang="0">
                  <a:pos x="6" y="39"/>
                </a:cxn>
                <a:cxn ang="0">
                  <a:pos x="0" y="18"/>
                </a:cxn>
                <a:cxn ang="0">
                  <a:pos x="0" y="18"/>
                </a:cxn>
              </a:cxnLst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2" name="Freeform 19"/>
            <p:cNvSpPr/>
            <p:nvPr/>
          </p:nvSpPr>
          <p:spPr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7"/>
                </a:cxn>
                <a:cxn ang="0">
                  <a:pos x="96" y="63"/>
                </a:cxn>
                <a:cxn ang="0">
                  <a:pos x="102" y="75"/>
                </a:cxn>
                <a:cxn ang="0">
                  <a:pos x="108" y="87"/>
                </a:cxn>
                <a:cxn ang="0">
                  <a:pos x="120" y="99"/>
                </a:cxn>
                <a:cxn ang="0">
                  <a:pos x="143" y="117"/>
                </a:cxn>
                <a:cxn ang="0">
                  <a:pos x="155" y="144"/>
                </a:cxn>
                <a:cxn ang="0">
                  <a:pos x="161" y="162"/>
                </a:cxn>
                <a:cxn ang="0">
                  <a:pos x="161" y="168"/>
                </a:cxn>
                <a:cxn ang="0">
                  <a:pos x="96" y="105"/>
                </a:cxn>
                <a:cxn ang="0">
                  <a:pos x="30" y="5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3" name="Freeform 20"/>
            <p:cNvSpPr/>
            <p:nvPr/>
          </p:nvSpPr>
          <p:spPr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3"/>
                </a:cxn>
                <a:cxn ang="0">
                  <a:pos x="41" y="39"/>
                </a:cxn>
                <a:cxn ang="0">
                  <a:pos x="47" y="45"/>
                </a:cxn>
                <a:cxn ang="0">
                  <a:pos x="53" y="57"/>
                </a:cxn>
                <a:cxn ang="0">
                  <a:pos x="53" y="63"/>
                </a:cxn>
                <a:cxn ang="0">
                  <a:pos x="47" y="57"/>
                </a:cxn>
                <a:cxn ang="0">
                  <a:pos x="35" y="51"/>
                </a:cxn>
                <a:cxn ang="0">
                  <a:pos x="23" y="39"/>
                </a:cxn>
                <a:cxn ang="0">
                  <a:pos x="17" y="33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4" name="Freeform 21"/>
            <p:cNvSpPr/>
            <p:nvPr/>
          </p:nvSpPr>
          <p:spPr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9"/>
                </a:cxn>
                <a:cxn ang="0">
                  <a:pos x="245" y="45"/>
                </a:cxn>
                <a:cxn ang="0">
                  <a:pos x="209" y="87"/>
                </a:cxn>
                <a:cxn ang="0">
                  <a:pos x="143" y="138"/>
                </a:cxn>
                <a:cxn ang="0">
                  <a:pos x="167" y="162"/>
                </a:cxn>
                <a:cxn ang="0">
                  <a:pos x="179" y="213"/>
                </a:cxn>
                <a:cxn ang="0">
                  <a:pos x="77" y="138"/>
                </a:cxn>
                <a:cxn ang="0">
                  <a:pos x="47" y="87"/>
                </a:cxn>
                <a:cxn ang="0">
                  <a:pos x="89" y="69"/>
                </a:cxn>
                <a:cxn ang="0">
                  <a:pos x="59" y="39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9"/>
                </a:cxn>
                <a:cxn ang="0">
                  <a:pos x="233" y="39"/>
                </a:cxn>
              </a:cxnLst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88086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2295" name="Rectangle 2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88088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89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90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E6AB16-9E96-476E-A6C8-CC7477B9A667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3314" name="Group 2"/>
          <p:cNvGrpSpPr/>
          <p:nvPr/>
        </p:nvGrpSpPr>
        <p:grpSpPr>
          <a:xfrm>
            <a:off x="0" y="0"/>
            <a:ext cx="12189884" cy="6856413"/>
            <a:chOff x="0" y="0"/>
            <a:chExt cx="5759" cy="4319"/>
          </a:xfrm>
        </p:grpSpPr>
        <p:sp>
          <p:nvSpPr>
            <p:cNvPr id="93187" name="Freeform 3"/>
            <p:cNvSpPr/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3321" name="Group 4"/>
            <p:cNvGrpSpPr/>
            <p:nvPr userDrawn="1"/>
          </p:nvGrpSpPr>
          <p:grpSpPr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93189" name="Freeform 5"/>
              <p:cNvSpPr/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90" name="Freeform 6"/>
              <p:cNvSpPr/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91" name="Freeform 7"/>
              <p:cNvSpPr/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92" name="Freeform 8"/>
              <p:cNvSpPr/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93" name="Freeform 9"/>
              <p:cNvSpPr/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94" name="Freeform 10"/>
              <p:cNvSpPr/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95" name="Freeform 11"/>
              <p:cNvSpPr/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96" name="Freeform 12"/>
              <p:cNvSpPr/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97" name="Freeform 13"/>
              <p:cNvSpPr/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98" name="Freeform 14"/>
              <p:cNvSpPr/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99" name="Freeform 15"/>
              <p:cNvSpPr/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00" name="Freeform 16"/>
              <p:cNvSpPr/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01" name="Freeform 17"/>
              <p:cNvSpPr/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02" name="Freeform 18"/>
              <p:cNvSpPr/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03" name="Freeform 19"/>
              <p:cNvSpPr/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04" name="Freeform 20"/>
              <p:cNvSpPr/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05" name="Freeform 21"/>
              <p:cNvSpPr/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06" name="Freeform 22"/>
              <p:cNvSpPr/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07" name="Freeform 23"/>
              <p:cNvSpPr/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08" name="Freeform 24"/>
              <p:cNvSpPr/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09" name="Freeform 25"/>
              <p:cNvSpPr/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10" name="Freeform 26"/>
              <p:cNvSpPr/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11" name="Freeform 27"/>
              <p:cNvSpPr/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12" name="Freeform 28"/>
              <p:cNvSpPr/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213" name="Freeform 29"/>
              <p:cNvSpPr/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13347" name="Group 30"/>
              <p:cNvGrpSpPr/>
              <p:nvPr userDrawn="1"/>
            </p:nvGrpSpPr>
            <p:grpSpPr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93215" name="Freeform 31"/>
                <p:cNvSpPr/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16" name="Freeform 32"/>
                <p:cNvSpPr/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17" name="Freeform 33"/>
                <p:cNvSpPr/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18" name="Freeform 34"/>
                <p:cNvSpPr/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19" name="Freeform 35"/>
                <p:cNvSpPr/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20" name="Freeform 36"/>
                <p:cNvSpPr/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21" name="Freeform 37"/>
                <p:cNvSpPr/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22" name="Freeform 38"/>
                <p:cNvSpPr/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23" name="Freeform 39"/>
                <p:cNvSpPr/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24" name="Freeform 40"/>
                <p:cNvSpPr/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25" name="Freeform 41"/>
                <p:cNvSpPr/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26" name="Freeform 42"/>
                <p:cNvSpPr/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27" name="Freeform 43"/>
                <p:cNvSpPr/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28" name="Freeform 44"/>
                <p:cNvSpPr/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29" name="Freeform 45"/>
                <p:cNvSpPr/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3348" name="Group 46"/>
              <p:cNvGrpSpPr/>
              <p:nvPr userDrawn="1"/>
            </p:nvGrpSpPr>
            <p:grpSpPr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3367" name="Freeform 47"/>
                <p:cNvSpPr/>
                <p:nvPr/>
              </p:nvSpPr>
              <p:spPr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4" y="429"/>
                    </a:cxn>
                    <a:cxn ang="0">
                      <a:pos x="308" y="429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4" y="429"/>
                    </a:cxn>
                    <a:cxn ang="0">
                      <a:pos x="284" y="429"/>
                    </a:cxn>
                    <a:cxn ang="0">
                      <a:pos x="284" y="429"/>
                    </a:cxn>
                  </a:cxnLst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68" name="Freeform 48"/>
                <p:cNvSpPr/>
                <p:nvPr/>
              </p:nvSpPr>
              <p:spPr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9"/>
                    </a:cxn>
                    <a:cxn ang="0">
                      <a:pos x="48" y="489"/>
                    </a:cxn>
                    <a:cxn ang="0">
                      <a:pos x="350" y="72"/>
                    </a:cxn>
                    <a:cxn ang="0">
                      <a:pos x="350" y="0"/>
                    </a:cxn>
                    <a:cxn ang="0">
                      <a:pos x="0" y="489"/>
                    </a:cxn>
                    <a:cxn ang="0">
                      <a:pos x="24" y="489"/>
                    </a:cxn>
                    <a:cxn ang="0">
                      <a:pos x="24" y="489"/>
                    </a:cxn>
                  </a:cxnLst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13349" name="Group 49"/>
              <p:cNvGrpSpPr/>
              <p:nvPr userDrawn="1"/>
            </p:nvGrpSpPr>
            <p:grpSpPr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93234" name="Freeform 50"/>
                <p:cNvSpPr/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35" name="Freeform 51"/>
                <p:cNvSpPr/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36" name="Freeform 52"/>
                <p:cNvSpPr/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37" name="Freeform 53"/>
                <p:cNvSpPr/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38" name="Freeform 54"/>
                <p:cNvSpPr/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39" name="Freeform 55"/>
                <p:cNvSpPr/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40" name="Freeform 56"/>
                <p:cNvSpPr/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41" name="Freeform 57"/>
                <p:cNvSpPr/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242" name="Freeform 58"/>
                <p:cNvSpPr/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93243" name="Freeform 59"/>
              <p:cNvSpPr/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351" name="Freeform 60"/>
              <p:cNvSpPr/>
              <p:nvPr userDrawn="1"/>
            </p:nvSpPr>
            <p:spPr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3352" name="Freeform 61"/>
              <p:cNvSpPr/>
              <p:nvPr userDrawn="1"/>
            </p:nvSpPr>
            <p:spPr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3353" name="Freeform 62"/>
              <p:cNvSpPr/>
              <p:nvPr userDrawn="1"/>
            </p:nvSpPr>
            <p:spPr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93247" name="Freeform 63"/>
              <p:cNvSpPr/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355" name="Freeform 64"/>
              <p:cNvSpPr/>
              <p:nvPr userDrawn="1"/>
            </p:nvSpPr>
            <p:spPr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3356" name="Freeform 65"/>
              <p:cNvSpPr/>
              <p:nvPr userDrawn="1"/>
            </p:nvSpPr>
            <p:spPr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3357" name="Freeform 66"/>
              <p:cNvSpPr/>
              <p:nvPr userDrawn="1"/>
            </p:nvSpPr>
            <p:spPr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9325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607484" y="273050"/>
            <a:ext cx="1096856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9325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7484" y="6242050"/>
            <a:ext cx="2840567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325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2050"/>
            <a:ext cx="38608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325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2050"/>
            <a:ext cx="2840567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EB598E-A3F3-462B-A876-008C643EB870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3255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7484" y="1598613"/>
            <a:ext cx="10968567" cy="449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anose="05000000000000000000" pitchFamily="2" charset="2"/>
        <a:buChar char="§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anose="05000000000000000000" pitchFamily="2" charset="2"/>
        <a:buChar char="§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Group 2"/>
          <p:cNvGrpSpPr/>
          <p:nvPr/>
        </p:nvGrpSpPr>
        <p:grpSpPr>
          <a:xfrm>
            <a:off x="0" y="0"/>
            <a:ext cx="3556000" cy="6858000"/>
            <a:chOff x="0" y="0"/>
            <a:chExt cx="1680" cy="4320"/>
          </a:xfrm>
        </p:grpSpPr>
        <p:sp>
          <p:nvSpPr>
            <p:cNvPr id="4915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2057" name="Picture 4" descr="slidemaster_med3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915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51200" y="228600"/>
            <a:ext cx="8534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51200" y="1600200"/>
            <a:ext cx="85344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6248400"/>
            <a:ext cx="253576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16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16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5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B0DAC8F-FE03-4EC5-8B31-703814E4916D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l"/>
        <a:defRPr sz="28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3074" name="Group 2"/>
          <p:cNvGrpSpPr/>
          <p:nvPr/>
        </p:nvGrpSpPr>
        <p:grpSpPr>
          <a:xfrm>
            <a:off x="0" y="0"/>
            <a:ext cx="10160000" cy="6858000"/>
            <a:chOff x="0" y="0"/>
            <a:chExt cx="4800" cy="4320"/>
          </a:xfrm>
        </p:grpSpPr>
        <p:grpSp>
          <p:nvGrpSpPr>
            <p:cNvPr id="3080" name="Group 3"/>
            <p:cNvGrpSpPr/>
            <p:nvPr userDrawn="1"/>
          </p:nvGrpSpPr>
          <p:grpSpPr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3084" name="Rectangle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85" name="Freeform 5"/>
              <p:cNvSpPr/>
              <p:nvPr userDrawn="1"/>
            </p:nvSpPr>
            <p:spPr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081" name="Group 6"/>
            <p:cNvGrpSpPr/>
            <p:nvPr/>
          </p:nvGrpSpPr>
          <p:grpSpPr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3082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83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3075" name="AutoShape 9"/>
          <p:cNvSpPr>
            <a:spLocks noGrp="1"/>
          </p:cNvSpPr>
          <p:nvPr>
            <p:ph type="title"/>
          </p:nvPr>
        </p:nvSpPr>
        <p:spPr>
          <a:xfrm>
            <a:off x="1016000" y="762000"/>
            <a:ext cx="105664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6" name="Rectangle 10"/>
          <p:cNvSpPr>
            <a:spLocks noGrp="1"/>
          </p:cNvSpPr>
          <p:nvPr>
            <p:ph type="body" idx="1"/>
          </p:nvPr>
        </p:nvSpPr>
        <p:spPr>
          <a:xfrm>
            <a:off x="1117600" y="2362200"/>
            <a:ext cx="10257367" cy="37242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22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51200" y="6248400"/>
            <a:ext cx="2840567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2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721600" y="6248400"/>
            <a:ext cx="3862917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2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184" y="6242050"/>
            <a:ext cx="78316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/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EE37A2D-CF8B-424D-ADC8-D67AB96F1FAD}" type="slidenum"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Rot="1"/>
          </p:cNvSpPr>
          <p:nvPr>
            <p:ph type="title"/>
          </p:nvPr>
        </p:nvSpPr>
        <p:spPr>
          <a:xfrm>
            <a:off x="402167" y="2286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3"/>
          <p:cNvSpPr>
            <a:spLocks noGrp="1" noRot="1"/>
          </p:cNvSpPr>
          <p:nvPr>
            <p:ph type="body" idx="1"/>
          </p:nvPr>
        </p:nvSpPr>
        <p:spPr>
          <a:xfrm>
            <a:off x="402167" y="1600200"/>
            <a:ext cx="11387667" cy="4498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EEB715-D6BA-4089-82EC-830FA5AC627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ª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w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w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9E4942-2AF0-4CF2-A6C3-58D0998DA17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5122" name="Group 2"/>
          <p:cNvGrpSpPr/>
          <p:nvPr/>
        </p:nvGrpSpPr>
        <p:grpSpPr>
          <a:xfrm>
            <a:off x="425451" y="1828800"/>
            <a:ext cx="11766549" cy="5029200"/>
            <a:chOff x="201" y="1152"/>
            <a:chExt cx="5559" cy="3168"/>
          </a:xfrm>
        </p:grpSpPr>
        <p:sp>
          <p:nvSpPr>
            <p:cNvPr id="5128" name="Freeform 3"/>
            <p:cNvSpPr/>
            <p:nvPr/>
          </p:nvSpPr>
          <p:spPr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0"/>
                </a:cxn>
                <a:cxn ang="0">
                  <a:pos x="5972" y="590"/>
                </a:cxn>
                <a:cxn ang="0">
                  <a:pos x="5972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9" name="Freeform 4"/>
            <p:cNvSpPr/>
            <p:nvPr/>
          </p:nvSpPr>
          <p:spPr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0" name="Freeform 5"/>
            <p:cNvSpPr/>
            <p:nvPr/>
          </p:nvSpPr>
          <p:spPr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62"/>
                </a:cxn>
                <a:cxn ang="0">
                  <a:pos x="5972" y="562"/>
                </a:cxn>
                <a:cxn ang="0">
                  <a:pos x="5972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8374" name="Freeform 6"/>
            <p:cNvSpPr/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375" name="Freeform 7"/>
            <p:cNvSpPr/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376" name="Freeform 8"/>
            <p:cNvSpPr/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377" name="Freeform 9"/>
            <p:cNvSpPr/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378" name="Freeform 10"/>
            <p:cNvSpPr/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837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7600" y="6245225"/>
            <a:ext cx="253576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9833" y="6245225"/>
            <a:ext cx="253576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B58F88-61A2-4175-BD71-7EA66C55887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38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609600" y="244475"/>
            <a:ext cx="1118023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5838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1117600" y="1905000"/>
            <a:ext cx="10676467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 noRot="1"/>
          </p:cNvSpPr>
          <p:nvPr>
            <p:ph type="title"/>
          </p:nvPr>
        </p:nvSpPr>
        <p:spPr>
          <a:xfrm>
            <a:off x="402167" y="6096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9219" name="Rectangle 3"/>
          <p:cNvSpPr>
            <a:spLocks noGrp="1" noRot="1"/>
          </p:cNvSpPr>
          <p:nvPr>
            <p:ph type="body" idx="1"/>
          </p:nvPr>
        </p:nvSpPr>
        <p:spPr>
          <a:xfrm>
            <a:off x="402167" y="1905000"/>
            <a:ext cx="11387667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4DF638-FBFE-4795-8A15-0FD4FF2170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6146" name="Group 2"/>
          <p:cNvGrpSpPr/>
          <p:nvPr/>
        </p:nvGrpSpPr>
        <p:grpSpPr>
          <a:xfrm>
            <a:off x="0" y="1422400"/>
            <a:ext cx="12196233" cy="5435600"/>
            <a:chOff x="0" y="896"/>
            <a:chExt cx="5762" cy="3424"/>
          </a:xfrm>
        </p:grpSpPr>
        <p:grpSp>
          <p:nvGrpSpPr>
            <p:cNvPr id="6152" name="Group 3"/>
            <p:cNvGrpSpPr/>
            <p:nvPr userDrawn="1"/>
          </p:nvGrpSpPr>
          <p:grpSpPr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6289" name="Freeform 4"/>
              <p:cNvSpPr/>
              <p:nvPr userDrawn="1"/>
            </p:nvSpPr>
            <p:spPr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90" name="Freeform 5"/>
              <p:cNvSpPr/>
              <p:nvPr userDrawn="1"/>
            </p:nvSpPr>
            <p:spPr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91" name="Freeform 6"/>
              <p:cNvSpPr/>
              <p:nvPr userDrawn="1"/>
            </p:nvSpPr>
            <p:spPr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92" name="Freeform 7"/>
              <p:cNvSpPr/>
              <p:nvPr userDrawn="1"/>
            </p:nvSpPr>
            <p:spPr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93" name="Freeform 8"/>
              <p:cNvSpPr/>
              <p:nvPr userDrawn="1"/>
            </p:nvSpPr>
            <p:spPr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94" name="Freeform 9"/>
              <p:cNvSpPr/>
              <p:nvPr userDrawn="1"/>
            </p:nvSpPr>
            <p:spPr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95" name="Freeform 10"/>
              <p:cNvSpPr/>
              <p:nvPr userDrawn="1"/>
            </p:nvSpPr>
            <p:spPr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96" name="Freeform 11"/>
              <p:cNvSpPr/>
              <p:nvPr userDrawn="1"/>
            </p:nvSpPr>
            <p:spPr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97" name="Freeform 12"/>
              <p:cNvSpPr/>
              <p:nvPr userDrawn="1"/>
            </p:nvSpPr>
            <p:spPr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98" name="Freeform 13"/>
              <p:cNvSpPr/>
              <p:nvPr userDrawn="1"/>
            </p:nvSpPr>
            <p:spPr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99" name="Freeform 14"/>
              <p:cNvSpPr/>
              <p:nvPr userDrawn="1"/>
            </p:nvSpPr>
            <p:spPr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300" name="Freeform 15"/>
              <p:cNvSpPr/>
              <p:nvPr userDrawn="1"/>
            </p:nvSpPr>
            <p:spPr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301" name="Freeform 16"/>
              <p:cNvSpPr/>
              <p:nvPr userDrawn="1"/>
            </p:nvSpPr>
            <p:spPr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6153" name="Group 17"/>
            <p:cNvGrpSpPr/>
            <p:nvPr userDrawn="1"/>
          </p:nvGrpSpPr>
          <p:grpSpPr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6154" name="Rectangle 18"/>
              <p:cNvSpPr>
                <a:spLocks noChangeArrowheads="1"/>
              </p:cNvSpPr>
              <p:nvPr/>
            </p:nvSpPr>
            <p:spPr bwMode="ltGray">
              <a:xfrm rot="6798887">
                <a:off x="64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55" name="Rectangle 19"/>
              <p:cNvSpPr>
                <a:spLocks noChangeArrowheads="1"/>
              </p:cNvSpPr>
              <p:nvPr/>
            </p:nvSpPr>
            <p:spPr bwMode="ltGray">
              <a:xfrm rot="6798887">
                <a:off x="34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56" name="Rectangle 20"/>
              <p:cNvSpPr>
                <a:spLocks noChangeArrowheads="1"/>
              </p:cNvSpPr>
              <p:nvPr/>
            </p:nvSpPr>
            <p:spPr bwMode="ltGray">
              <a:xfrm rot="6798887">
                <a:off x="8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57" name="Rectangle 21"/>
              <p:cNvSpPr>
                <a:spLocks noChangeArrowheads="1"/>
              </p:cNvSpPr>
              <p:nvPr/>
            </p:nvSpPr>
            <p:spPr bwMode="ltGray">
              <a:xfrm rot="5999912">
                <a:off x="210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58" name="Rectangle 22"/>
              <p:cNvSpPr>
                <a:spLocks noChangeArrowheads="1"/>
              </p:cNvSpPr>
              <p:nvPr/>
            </p:nvSpPr>
            <p:spPr bwMode="ltGray">
              <a:xfrm rot="5999912">
                <a:off x="184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59" name="Rectangle 23"/>
              <p:cNvSpPr>
                <a:spLocks noChangeArrowheads="1"/>
              </p:cNvSpPr>
              <p:nvPr/>
            </p:nvSpPr>
            <p:spPr bwMode="ltGray">
              <a:xfrm rot="6250138">
                <a:off x="154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0" name="Rectangle 24"/>
              <p:cNvSpPr>
                <a:spLocks noChangeArrowheads="1"/>
              </p:cNvSpPr>
              <p:nvPr/>
            </p:nvSpPr>
            <p:spPr bwMode="ltGray">
              <a:xfrm rot="6238076">
                <a:off x="124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1" name="Rectangle 25"/>
              <p:cNvSpPr>
                <a:spLocks noChangeArrowheads="1"/>
              </p:cNvSpPr>
              <p:nvPr/>
            </p:nvSpPr>
            <p:spPr bwMode="ltGray">
              <a:xfrm rot="5380717">
                <a:off x="364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2" name="Rectangle 26"/>
              <p:cNvSpPr>
                <a:spLocks noChangeArrowheads="1"/>
              </p:cNvSpPr>
              <p:nvPr/>
            </p:nvSpPr>
            <p:spPr bwMode="ltGray">
              <a:xfrm rot="5380717">
                <a:off x="334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3" name="Rectangle 27"/>
              <p:cNvSpPr>
                <a:spLocks noChangeArrowheads="1"/>
              </p:cNvSpPr>
              <p:nvPr/>
            </p:nvSpPr>
            <p:spPr bwMode="ltGray">
              <a:xfrm rot="5583200">
                <a:off x="304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4" name="Rectangle 28"/>
              <p:cNvSpPr>
                <a:spLocks noChangeArrowheads="1"/>
              </p:cNvSpPr>
              <p:nvPr/>
            </p:nvSpPr>
            <p:spPr bwMode="ltGray">
              <a:xfrm rot="5737625">
                <a:off x="272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5" name="Rectangle 29"/>
              <p:cNvSpPr>
                <a:spLocks noChangeArrowheads="1"/>
              </p:cNvSpPr>
              <p:nvPr/>
            </p:nvSpPr>
            <p:spPr bwMode="ltGray">
              <a:xfrm rot="4715477">
                <a:off x="518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6" name="Rectangle 30"/>
              <p:cNvSpPr>
                <a:spLocks noChangeArrowheads="1"/>
              </p:cNvSpPr>
              <p:nvPr/>
            </p:nvSpPr>
            <p:spPr bwMode="ltGray">
              <a:xfrm rot="4924949">
                <a:off x="487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7" name="Rectangle 31"/>
              <p:cNvSpPr>
                <a:spLocks noChangeArrowheads="1"/>
              </p:cNvSpPr>
              <p:nvPr/>
            </p:nvSpPr>
            <p:spPr bwMode="ltGray">
              <a:xfrm rot="4924949">
                <a:off x="457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8" name="Rectangle 32"/>
              <p:cNvSpPr>
                <a:spLocks noChangeArrowheads="1"/>
              </p:cNvSpPr>
              <p:nvPr/>
            </p:nvSpPr>
            <p:spPr bwMode="ltGray">
              <a:xfrm rot="5041352">
                <a:off x="428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9" name="Rectangle 33"/>
              <p:cNvSpPr>
                <a:spLocks noChangeArrowheads="1"/>
              </p:cNvSpPr>
              <p:nvPr/>
            </p:nvSpPr>
            <p:spPr bwMode="ltGray">
              <a:xfrm rot="3816889">
                <a:off x="665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70" name="Rectangle 34"/>
              <p:cNvSpPr>
                <a:spLocks noChangeArrowheads="1"/>
              </p:cNvSpPr>
              <p:nvPr/>
            </p:nvSpPr>
            <p:spPr bwMode="ltGray">
              <a:xfrm rot="3816889">
                <a:off x="635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71" name="Rectangle 35"/>
              <p:cNvSpPr>
                <a:spLocks noChangeArrowheads="1"/>
              </p:cNvSpPr>
              <p:nvPr/>
            </p:nvSpPr>
            <p:spPr bwMode="ltGray">
              <a:xfrm rot="4104184">
                <a:off x="607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72" name="Rectangle 36"/>
              <p:cNvSpPr>
                <a:spLocks noChangeArrowheads="1"/>
              </p:cNvSpPr>
              <p:nvPr/>
            </p:nvSpPr>
            <p:spPr bwMode="ltGray">
              <a:xfrm rot="4325343">
                <a:off x="576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73" name="Rectangle 37"/>
              <p:cNvSpPr>
                <a:spLocks noChangeArrowheads="1"/>
              </p:cNvSpPr>
              <p:nvPr/>
            </p:nvSpPr>
            <p:spPr bwMode="ltGray">
              <a:xfrm rot="3368036">
                <a:off x="801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74" name="Rectangle 38"/>
              <p:cNvSpPr>
                <a:spLocks noChangeArrowheads="1"/>
              </p:cNvSpPr>
              <p:nvPr/>
            </p:nvSpPr>
            <p:spPr bwMode="ltGray">
              <a:xfrm rot="3368036">
                <a:off x="773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75" name="Rectangle 39"/>
              <p:cNvSpPr>
                <a:spLocks noChangeArrowheads="1"/>
              </p:cNvSpPr>
              <p:nvPr/>
            </p:nvSpPr>
            <p:spPr bwMode="ltGray">
              <a:xfrm rot="3368036">
                <a:off x="747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76" name="Rectangle 40"/>
              <p:cNvSpPr>
                <a:spLocks noChangeArrowheads="1"/>
              </p:cNvSpPr>
              <p:nvPr/>
            </p:nvSpPr>
            <p:spPr bwMode="ltGray">
              <a:xfrm rot="3816889">
                <a:off x="718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77" name="Rectangle 41"/>
              <p:cNvSpPr>
                <a:spLocks noChangeArrowheads="1"/>
              </p:cNvSpPr>
              <p:nvPr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78" name="Rectangle 42"/>
              <p:cNvSpPr>
                <a:spLocks noChangeArrowheads="1"/>
              </p:cNvSpPr>
              <p:nvPr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79" name="Rectangle 43"/>
              <p:cNvSpPr>
                <a:spLocks noChangeArrowheads="1"/>
              </p:cNvSpPr>
              <p:nvPr/>
            </p:nvSpPr>
            <p:spPr bwMode="ltGray">
              <a:xfrm rot="2707562">
                <a:off x="877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80" name="Rectangle 44"/>
              <p:cNvSpPr>
                <a:spLocks noChangeArrowheads="1"/>
              </p:cNvSpPr>
              <p:nvPr/>
            </p:nvSpPr>
            <p:spPr bwMode="ltGray">
              <a:xfrm rot="2707562">
                <a:off x="851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81" name="Rectangle 45"/>
              <p:cNvSpPr>
                <a:spLocks noChangeArrowheads="1"/>
              </p:cNvSpPr>
              <p:nvPr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82" name="Rectangle 46"/>
              <p:cNvSpPr>
                <a:spLocks noChangeArrowheads="1"/>
              </p:cNvSpPr>
              <p:nvPr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83" name="Rectangle 47"/>
              <p:cNvSpPr>
                <a:spLocks noChangeArrowheads="1"/>
              </p:cNvSpPr>
              <p:nvPr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84" name="Rectangle 48"/>
              <p:cNvSpPr>
                <a:spLocks noChangeArrowheads="1"/>
              </p:cNvSpPr>
              <p:nvPr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85" name="Rectangle 49"/>
              <p:cNvSpPr>
                <a:spLocks noChangeArrowheads="1"/>
              </p:cNvSpPr>
              <p:nvPr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86" name="Rectangle 50"/>
              <p:cNvSpPr>
                <a:spLocks noChangeArrowheads="1"/>
              </p:cNvSpPr>
              <p:nvPr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87" name="Rectangle 51"/>
              <p:cNvSpPr>
                <a:spLocks noChangeArrowheads="1"/>
              </p:cNvSpPr>
              <p:nvPr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88" name="Rectangle 52"/>
              <p:cNvSpPr>
                <a:spLocks noChangeArrowheads="1"/>
              </p:cNvSpPr>
              <p:nvPr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89" name="Rectangle 53"/>
              <p:cNvSpPr>
                <a:spLocks noChangeArrowheads="1"/>
              </p:cNvSpPr>
              <p:nvPr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90" name="Rectangle 54"/>
              <p:cNvSpPr>
                <a:spLocks noChangeArrowheads="1"/>
              </p:cNvSpPr>
              <p:nvPr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91" name="Rectangle 55"/>
              <p:cNvSpPr>
                <a:spLocks noChangeArrowheads="1"/>
              </p:cNvSpPr>
              <p:nvPr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92" name="Rectangle 56"/>
              <p:cNvSpPr>
                <a:spLocks noChangeArrowheads="1"/>
              </p:cNvSpPr>
              <p:nvPr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93" name="Rectangle 57"/>
              <p:cNvSpPr>
                <a:spLocks noChangeArrowheads="1"/>
              </p:cNvSpPr>
              <p:nvPr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94" name="Rectangle 58"/>
              <p:cNvSpPr>
                <a:spLocks noChangeArrowheads="1"/>
              </p:cNvSpPr>
              <p:nvPr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95" name="Rectangle 59"/>
              <p:cNvSpPr>
                <a:spLocks noChangeArrowheads="1"/>
              </p:cNvSpPr>
              <p:nvPr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96" name="Rectangle 60"/>
              <p:cNvSpPr>
                <a:spLocks noChangeArrowheads="1"/>
              </p:cNvSpPr>
              <p:nvPr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97" name="Rectangle 61"/>
              <p:cNvSpPr>
                <a:spLocks noChangeArrowheads="1"/>
              </p:cNvSpPr>
              <p:nvPr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98" name="Rectangle 62"/>
              <p:cNvSpPr>
                <a:spLocks noChangeArrowheads="1"/>
              </p:cNvSpPr>
              <p:nvPr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99" name="Rectangle 63"/>
              <p:cNvSpPr>
                <a:spLocks noChangeArrowheads="1"/>
              </p:cNvSpPr>
              <p:nvPr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00" name="Rectangle 64"/>
              <p:cNvSpPr>
                <a:spLocks noChangeArrowheads="1"/>
              </p:cNvSpPr>
              <p:nvPr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01" name="Rectangle 65"/>
              <p:cNvSpPr>
                <a:spLocks noChangeArrowheads="1"/>
              </p:cNvSpPr>
              <p:nvPr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02" name="Rectangle 66"/>
              <p:cNvSpPr>
                <a:spLocks noChangeArrowheads="1"/>
              </p:cNvSpPr>
              <p:nvPr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03" name="Rectangle 67"/>
              <p:cNvSpPr>
                <a:spLocks noChangeArrowheads="1"/>
              </p:cNvSpPr>
              <p:nvPr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04" name="Rectangle 68"/>
              <p:cNvSpPr>
                <a:spLocks noChangeArrowheads="1"/>
              </p:cNvSpPr>
              <p:nvPr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05" name="Rectangle 69"/>
              <p:cNvSpPr>
                <a:spLocks noChangeArrowheads="1"/>
              </p:cNvSpPr>
              <p:nvPr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06" name="Rectangle 70"/>
              <p:cNvSpPr>
                <a:spLocks noChangeArrowheads="1"/>
              </p:cNvSpPr>
              <p:nvPr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07" name="Rectangle 71"/>
              <p:cNvSpPr>
                <a:spLocks noChangeArrowheads="1"/>
              </p:cNvSpPr>
              <p:nvPr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08" name="Rectangle 72"/>
              <p:cNvSpPr>
                <a:spLocks noChangeArrowheads="1"/>
              </p:cNvSpPr>
              <p:nvPr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09" name="Rectangle 73"/>
              <p:cNvSpPr>
                <a:spLocks noChangeArrowheads="1"/>
              </p:cNvSpPr>
              <p:nvPr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10" name="Rectangle 74"/>
              <p:cNvSpPr>
                <a:spLocks noChangeArrowheads="1"/>
              </p:cNvSpPr>
              <p:nvPr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11" name="Rectangle 75"/>
              <p:cNvSpPr>
                <a:spLocks noChangeArrowheads="1"/>
              </p:cNvSpPr>
              <p:nvPr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12" name="Rectangle 76"/>
              <p:cNvSpPr>
                <a:spLocks noChangeArrowheads="1"/>
              </p:cNvSpPr>
              <p:nvPr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13" name="Rectangle 77"/>
              <p:cNvSpPr>
                <a:spLocks noChangeArrowheads="1"/>
              </p:cNvSpPr>
              <p:nvPr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14" name="Rectangle 78"/>
              <p:cNvSpPr>
                <a:spLocks noChangeArrowheads="1"/>
              </p:cNvSpPr>
              <p:nvPr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15" name="Rectangle 79"/>
              <p:cNvSpPr>
                <a:spLocks noChangeArrowheads="1"/>
              </p:cNvSpPr>
              <p:nvPr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16" name="Rectangle 80"/>
              <p:cNvSpPr>
                <a:spLocks noChangeArrowheads="1"/>
              </p:cNvSpPr>
              <p:nvPr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17" name="Freeform 81"/>
              <p:cNvSpPr/>
              <p:nvPr userDrawn="1"/>
            </p:nvSpPr>
            <p:spPr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18" name="Rectangle 82"/>
              <p:cNvSpPr>
                <a:spLocks noChangeArrowheads="1"/>
              </p:cNvSpPr>
              <p:nvPr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19" name="Rectangle 83"/>
              <p:cNvSpPr>
                <a:spLocks noChangeArrowheads="1"/>
              </p:cNvSpPr>
              <p:nvPr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20" name="Rectangle 84"/>
              <p:cNvSpPr>
                <a:spLocks noChangeArrowheads="1"/>
              </p:cNvSpPr>
              <p:nvPr/>
            </p:nvSpPr>
            <p:spPr bwMode="ltGray">
              <a:xfrm rot="-2957028">
                <a:off x="908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21" name="Rectangle 85"/>
              <p:cNvSpPr>
                <a:spLocks noChangeArrowheads="1"/>
              </p:cNvSpPr>
              <p:nvPr/>
            </p:nvSpPr>
            <p:spPr bwMode="ltGray">
              <a:xfrm rot="-2957028">
                <a:off x="931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22" name="Rectangle 86"/>
              <p:cNvSpPr>
                <a:spLocks noChangeArrowheads="1"/>
              </p:cNvSpPr>
              <p:nvPr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23" name="Rectangle 87"/>
              <p:cNvSpPr>
                <a:spLocks noChangeArrowheads="1"/>
              </p:cNvSpPr>
              <p:nvPr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24" name="Rectangle 88"/>
              <p:cNvSpPr>
                <a:spLocks noChangeArrowheads="1"/>
              </p:cNvSpPr>
              <p:nvPr/>
            </p:nvSpPr>
            <p:spPr bwMode="ltGray">
              <a:xfrm rot="-3638503">
                <a:off x="789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25" name="Rectangle 89"/>
              <p:cNvSpPr>
                <a:spLocks noChangeArrowheads="1"/>
              </p:cNvSpPr>
              <p:nvPr/>
            </p:nvSpPr>
            <p:spPr bwMode="ltGray">
              <a:xfrm rot="-3638503">
                <a:off x="816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26" name="Rectangle 90"/>
              <p:cNvSpPr>
                <a:spLocks noChangeArrowheads="1"/>
              </p:cNvSpPr>
              <p:nvPr/>
            </p:nvSpPr>
            <p:spPr bwMode="ltGray">
              <a:xfrm rot="-3514633">
                <a:off x="838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27" name="Rectangle 91"/>
              <p:cNvSpPr>
                <a:spLocks noChangeArrowheads="1"/>
              </p:cNvSpPr>
              <p:nvPr/>
            </p:nvSpPr>
            <p:spPr bwMode="ltGray">
              <a:xfrm rot="-3220799">
                <a:off x="863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28" name="Rectangle 92"/>
              <p:cNvSpPr>
                <a:spLocks noChangeArrowheads="1"/>
              </p:cNvSpPr>
              <p:nvPr/>
            </p:nvSpPr>
            <p:spPr bwMode="ltGray">
              <a:xfrm rot="-4338250">
                <a:off x="650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29" name="Rectangle 93"/>
              <p:cNvSpPr>
                <a:spLocks noChangeArrowheads="1"/>
              </p:cNvSpPr>
              <p:nvPr/>
            </p:nvSpPr>
            <p:spPr bwMode="ltGray">
              <a:xfrm rot="-4250359">
                <a:off x="678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30" name="Rectangle 94"/>
              <p:cNvSpPr>
                <a:spLocks noChangeArrowheads="1"/>
              </p:cNvSpPr>
              <p:nvPr/>
            </p:nvSpPr>
            <p:spPr bwMode="ltGray">
              <a:xfrm rot="-4250359">
                <a:off x="709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31" name="Rectangle 95"/>
              <p:cNvSpPr>
                <a:spLocks noChangeArrowheads="1"/>
              </p:cNvSpPr>
              <p:nvPr/>
            </p:nvSpPr>
            <p:spPr bwMode="ltGray">
              <a:xfrm rot="-3989246">
                <a:off x="739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32" name="Rectangle 96"/>
              <p:cNvSpPr>
                <a:spLocks noChangeArrowheads="1"/>
              </p:cNvSpPr>
              <p:nvPr/>
            </p:nvSpPr>
            <p:spPr bwMode="ltGray">
              <a:xfrm rot="-4862215">
                <a:off x="504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33" name="Rectangle 97"/>
              <p:cNvSpPr>
                <a:spLocks noChangeArrowheads="1"/>
              </p:cNvSpPr>
              <p:nvPr/>
            </p:nvSpPr>
            <p:spPr bwMode="ltGray">
              <a:xfrm rot="-4673370">
                <a:off x="535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34" name="Rectangle 98"/>
              <p:cNvSpPr>
                <a:spLocks noChangeArrowheads="1"/>
              </p:cNvSpPr>
              <p:nvPr/>
            </p:nvSpPr>
            <p:spPr bwMode="ltGray">
              <a:xfrm rot="-4646721">
                <a:off x="564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35" name="Rectangle 99"/>
              <p:cNvSpPr>
                <a:spLocks noChangeArrowheads="1"/>
              </p:cNvSpPr>
              <p:nvPr/>
            </p:nvSpPr>
            <p:spPr bwMode="ltGray">
              <a:xfrm rot="-4580623">
                <a:off x="596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36" name="Rectangle 100"/>
              <p:cNvSpPr>
                <a:spLocks noChangeArrowheads="1"/>
              </p:cNvSpPr>
              <p:nvPr/>
            </p:nvSpPr>
            <p:spPr bwMode="ltGray">
              <a:xfrm rot="-5195129">
                <a:off x="356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37" name="Rectangle 101"/>
              <p:cNvSpPr>
                <a:spLocks noChangeArrowheads="1"/>
              </p:cNvSpPr>
              <p:nvPr/>
            </p:nvSpPr>
            <p:spPr bwMode="ltGray">
              <a:xfrm rot="-5360484">
                <a:off x="386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38" name="Rectangle 102"/>
              <p:cNvSpPr>
                <a:spLocks noChangeArrowheads="1"/>
              </p:cNvSpPr>
              <p:nvPr/>
            </p:nvSpPr>
            <p:spPr bwMode="ltGray">
              <a:xfrm rot="-5288939">
                <a:off x="420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39" name="Rectangle 103"/>
              <p:cNvSpPr>
                <a:spLocks noChangeArrowheads="1"/>
              </p:cNvSpPr>
              <p:nvPr/>
            </p:nvSpPr>
            <p:spPr bwMode="ltGray">
              <a:xfrm rot="-5164854">
                <a:off x="450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40" name="Rectangle 104"/>
              <p:cNvSpPr>
                <a:spLocks noChangeArrowheads="1"/>
              </p:cNvSpPr>
              <p:nvPr/>
            </p:nvSpPr>
            <p:spPr bwMode="ltGray">
              <a:xfrm rot="-6132163">
                <a:off x="207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41" name="Rectangle 105"/>
              <p:cNvSpPr>
                <a:spLocks noChangeArrowheads="1"/>
              </p:cNvSpPr>
              <p:nvPr/>
            </p:nvSpPr>
            <p:spPr bwMode="ltGray">
              <a:xfrm rot="-6220433">
                <a:off x="238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42" name="Rectangle 106"/>
              <p:cNvSpPr>
                <a:spLocks noChangeArrowheads="1"/>
              </p:cNvSpPr>
              <p:nvPr/>
            </p:nvSpPr>
            <p:spPr bwMode="ltGray">
              <a:xfrm rot="-6110943">
                <a:off x="267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43" name="Rectangle 107"/>
              <p:cNvSpPr>
                <a:spLocks noChangeArrowheads="1"/>
              </p:cNvSpPr>
              <p:nvPr/>
            </p:nvSpPr>
            <p:spPr bwMode="ltGray">
              <a:xfrm rot="-5919570">
                <a:off x="294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44" name="Rectangle 108"/>
              <p:cNvSpPr>
                <a:spLocks noChangeArrowheads="1"/>
              </p:cNvSpPr>
              <p:nvPr/>
            </p:nvSpPr>
            <p:spPr bwMode="ltGray">
              <a:xfrm rot="-7376291">
                <a:off x="7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45" name="Rectangle 109"/>
              <p:cNvSpPr>
                <a:spLocks noChangeArrowheads="1"/>
              </p:cNvSpPr>
              <p:nvPr/>
            </p:nvSpPr>
            <p:spPr bwMode="ltGray">
              <a:xfrm rot="-7168347">
                <a:off x="66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46" name="Rectangle 110"/>
              <p:cNvSpPr>
                <a:spLocks noChangeArrowheads="1"/>
              </p:cNvSpPr>
              <p:nvPr/>
            </p:nvSpPr>
            <p:spPr bwMode="ltGray">
              <a:xfrm rot="-6802416">
                <a:off x="93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47" name="Rectangle 111"/>
              <p:cNvSpPr>
                <a:spLocks noChangeArrowheads="1"/>
              </p:cNvSpPr>
              <p:nvPr/>
            </p:nvSpPr>
            <p:spPr bwMode="ltGray">
              <a:xfrm rot="-6802416">
                <a:off x="120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48" name="Rectangle 112"/>
              <p:cNvSpPr>
                <a:spLocks noChangeArrowheads="1"/>
              </p:cNvSpPr>
              <p:nvPr/>
            </p:nvSpPr>
            <p:spPr bwMode="ltGray">
              <a:xfrm rot="-6457704">
                <a:off x="151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49" name="Rectangle 113"/>
              <p:cNvSpPr>
                <a:spLocks noChangeArrowheads="1"/>
              </p:cNvSpPr>
              <p:nvPr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50" name="Rectangle 114"/>
              <p:cNvSpPr>
                <a:spLocks noChangeArrowheads="1"/>
              </p:cNvSpPr>
              <p:nvPr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51" name="Rectangle 115"/>
              <p:cNvSpPr>
                <a:spLocks noChangeArrowheads="1"/>
              </p:cNvSpPr>
              <p:nvPr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52" name="Rectangle 116"/>
              <p:cNvSpPr>
                <a:spLocks noChangeArrowheads="1"/>
              </p:cNvSpPr>
              <p:nvPr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53" name="Rectangle 117"/>
              <p:cNvSpPr>
                <a:spLocks noChangeArrowheads="1"/>
              </p:cNvSpPr>
              <p:nvPr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54" name="Rectangle 118"/>
              <p:cNvSpPr>
                <a:spLocks noChangeArrowheads="1"/>
              </p:cNvSpPr>
              <p:nvPr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55" name="Rectangle 119"/>
              <p:cNvSpPr>
                <a:spLocks noChangeArrowheads="1"/>
              </p:cNvSpPr>
              <p:nvPr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56" name="Rectangle 120"/>
              <p:cNvSpPr>
                <a:spLocks noChangeArrowheads="1"/>
              </p:cNvSpPr>
              <p:nvPr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57" name="Rectangle 121"/>
              <p:cNvSpPr>
                <a:spLocks noChangeArrowheads="1"/>
              </p:cNvSpPr>
              <p:nvPr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58" name="Rectangle 122"/>
              <p:cNvSpPr>
                <a:spLocks noChangeArrowheads="1"/>
              </p:cNvSpPr>
              <p:nvPr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59" name="Rectangle 123"/>
              <p:cNvSpPr>
                <a:spLocks noChangeArrowheads="1"/>
              </p:cNvSpPr>
              <p:nvPr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60" name="Rectangle 124"/>
              <p:cNvSpPr>
                <a:spLocks noChangeArrowheads="1"/>
              </p:cNvSpPr>
              <p:nvPr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61" name="Rectangle 125"/>
              <p:cNvSpPr>
                <a:spLocks noChangeArrowheads="1"/>
              </p:cNvSpPr>
              <p:nvPr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62" name="Rectangle 126"/>
              <p:cNvSpPr>
                <a:spLocks noChangeArrowheads="1"/>
              </p:cNvSpPr>
              <p:nvPr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63" name="Rectangle 127"/>
              <p:cNvSpPr>
                <a:spLocks noChangeArrowheads="1"/>
              </p:cNvSpPr>
              <p:nvPr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64" name="Rectangle 128"/>
              <p:cNvSpPr>
                <a:spLocks noChangeArrowheads="1"/>
              </p:cNvSpPr>
              <p:nvPr/>
            </p:nvSpPr>
            <p:spPr bwMode="ltGray">
              <a:xfrm rot="-3676305">
                <a:off x="740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65" name="Rectangle 129"/>
              <p:cNvSpPr>
                <a:spLocks noChangeArrowheads="1"/>
              </p:cNvSpPr>
              <p:nvPr/>
            </p:nvSpPr>
            <p:spPr bwMode="ltGray">
              <a:xfrm rot="-3188616">
                <a:off x="870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66" name="Rectangle 130"/>
              <p:cNvSpPr>
                <a:spLocks noChangeArrowheads="1"/>
              </p:cNvSpPr>
              <p:nvPr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67" name="Rectangle 131"/>
              <p:cNvSpPr>
                <a:spLocks noChangeArrowheads="1"/>
              </p:cNvSpPr>
              <p:nvPr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68" name="Rectangle 132"/>
              <p:cNvSpPr>
                <a:spLocks noChangeArrowheads="1"/>
              </p:cNvSpPr>
              <p:nvPr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69" name="Rectangle 133"/>
              <p:cNvSpPr>
                <a:spLocks noChangeArrowheads="1"/>
              </p:cNvSpPr>
              <p:nvPr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70" name="Rectangle 134"/>
              <p:cNvSpPr>
                <a:spLocks noChangeArrowheads="1"/>
              </p:cNvSpPr>
              <p:nvPr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71" name="Rectangle 135"/>
              <p:cNvSpPr>
                <a:spLocks noChangeArrowheads="1"/>
              </p:cNvSpPr>
              <p:nvPr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72" name="Rectangle 136"/>
              <p:cNvSpPr>
                <a:spLocks noChangeArrowheads="1"/>
              </p:cNvSpPr>
              <p:nvPr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73" name="Rectangle 137"/>
              <p:cNvSpPr>
                <a:spLocks noChangeArrowheads="1"/>
              </p:cNvSpPr>
              <p:nvPr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74" name="Freeform 138"/>
              <p:cNvSpPr/>
              <p:nvPr userDrawn="1"/>
            </p:nvSpPr>
            <p:spPr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75" name="Freeform 139"/>
              <p:cNvSpPr/>
              <p:nvPr userDrawn="1"/>
            </p:nvSpPr>
            <p:spPr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76" name="Freeform 140"/>
              <p:cNvSpPr/>
              <p:nvPr userDrawn="1"/>
            </p:nvSpPr>
            <p:spPr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77" name="Freeform 141"/>
              <p:cNvSpPr/>
              <p:nvPr userDrawn="1"/>
            </p:nvSpPr>
            <p:spPr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78" name="Freeform 142"/>
              <p:cNvSpPr/>
              <p:nvPr userDrawn="1"/>
            </p:nvSpPr>
            <p:spPr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79" name="Freeform 143"/>
              <p:cNvSpPr/>
              <p:nvPr userDrawn="1"/>
            </p:nvSpPr>
            <p:spPr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80" name="Freeform 144"/>
              <p:cNvSpPr/>
              <p:nvPr userDrawn="1"/>
            </p:nvSpPr>
            <p:spPr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81" name="Freeform 145"/>
              <p:cNvSpPr/>
              <p:nvPr userDrawn="1"/>
            </p:nvSpPr>
            <p:spPr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82" name="Freeform 146"/>
              <p:cNvSpPr/>
              <p:nvPr userDrawn="1"/>
            </p:nvSpPr>
            <p:spPr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83" name="Rectangle 147"/>
              <p:cNvSpPr>
                <a:spLocks noChangeArrowheads="1"/>
              </p:cNvSpPr>
              <p:nvPr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84" name="Rectangle 148"/>
              <p:cNvSpPr>
                <a:spLocks noChangeArrowheads="1"/>
              </p:cNvSpPr>
              <p:nvPr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85" name="Freeform 149"/>
              <p:cNvSpPr/>
              <p:nvPr userDrawn="1"/>
            </p:nvSpPr>
            <p:spPr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286" name="Freeform 150"/>
              <p:cNvSpPr/>
              <p:nvPr userDrawn="1"/>
            </p:nvSpPr>
            <p:spPr>
              <a:xfrm rot="-2857037">
                <a:off x="618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6" y="14"/>
                  </a:cxn>
                  <a:cxn ang="0">
                    <a:pos x="12" y="11"/>
                  </a:cxn>
                  <a:cxn ang="0">
                    <a:pos x="7" y="5"/>
                  </a:cxn>
                  <a:cxn ang="0">
                    <a:pos x="11" y="3"/>
                  </a:cxn>
                  <a:cxn ang="0">
                    <a:pos x="12" y="5"/>
                  </a:cxn>
                  <a:cxn ang="0">
                    <a:pos x="15" y="4"/>
                  </a:cxn>
                  <a:cxn ang="0">
                    <a:pos x="10" y="0"/>
                  </a:cxn>
                  <a:cxn ang="0">
                    <a:pos x="4" y="3"/>
                  </a:cxn>
                  <a:cxn ang="0">
                    <a:pos x="9" y="10"/>
                  </a:cxn>
                  <a:cxn ang="0">
                    <a:pos x="3" y="9"/>
                  </a:cxn>
                  <a:cxn ang="0">
                    <a:pos x="0" y="9"/>
                  </a:cxn>
                </a:cxnLst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4663" name="Freeform 151"/>
              <p:cNvSpPr/>
              <p:nvPr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664" name="Oval 152"/>
              <p:cNvSpPr>
                <a:spLocks noChangeArrowheads="1"/>
              </p:cNvSpPr>
              <p:nvPr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64665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02167" y="228600"/>
            <a:ext cx="1138766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64666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667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0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668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F8CDEA-97DA-47D3-A7D7-888C47FBE7F9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669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402167" y="1600200"/>
            <a:ext cx="11387667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065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Arial Black" panose="020B0A040201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25D455-6EDC-4E83-99EF-39A033365652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172" name="Group 4"/>
          <p:cNvGrpSpPr/>
          <p:nvPr/>
        </p:nvGrpSpPr>
        <p:grpSpPr>
          <a:xfrm>
            <a:off x="0" y="0"/>
            <a:ext cx="12192000" cy="546100"/>
            <a:chOff x="0" y="0"/>
            <a:chExt cx="5760" cy="344"/>
          </a:xfrm>
        </p:grpSpPr>
        <p:sp>
          <p:nvSpPr>
            <p:cNvPr id="717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7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7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7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173" name="Rectangle 14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174" name="Rectangle 15"/>
          <p:cNvSpPr>
            <a:spLocks noGrp="1"/>
          </p:cNvSpPr>
          <p:nvPr>
            <p:ph type="body" idx="1"/>
          </p:nvPr>
        </p:nvSpPr>
        <p:spPr>
          <a:xfrm>
            <a:off x="609600" y="1981200"/>
            <a:ext cx="1097280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067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7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51.xml"/><Relationship Id="rId2" Type="http://schemas.openxmlformats.org/officeDocument/2006/relationships/image" Target="../media/image8.wmf"/><Relationship Id="rId1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6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6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6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3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2"/>
          <p:cNvSpPr txBox="1"/>
          <p:nvPr/>
        </p:nvSpPr>
        <p:spPr>
          <a:xfrm>
            <a:off x="4583113" y="2420938"/>
            <a:ext cx="56896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l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l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54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行楷" pitchFamily="2" charset="-122"/>
              </a:rPr>
              <a:t>长度和时间的测量</a:t>
            </a:r>
            <a:endParaRPr lang="zh-CN" altLang="en-US" sz="5400" b="1" dirty="0">
              <a:solidFill>
                <a:schemeClr val="accent2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Rectangle 5"/>
          <p:cNvSpPr/>
          <p:nvPr/>
        </p:nvSpPr>
        <p:spPr>
          <a:xfrm>
            <a:off x="1524000" y="1840548"/>
            <a:ext cx="8905875" cy="119888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/>
              <a:t>测量就是将待测的量与一个公认的标准量进</a:t>
            </a:r>
            <a:endParaRPr lang="zh-CN" altLang="en-US" sz="36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/>
              <a:t>行比较</a:t>
            </a:r>
            <a:r>
              <a:rPr lang="en-US" altLang="zh-CN" sz="3600" b="1" dirty="0"/>
              <a:t>.</a:t>
            </a:r>
            <a:r>
              <a:rPr lang="zh-CN" altLang="en-US" sz="3600" b="1" dirty="0"/>
              <a:t>这个公认的标准量就称为</a:t>
            </a:r>
            <a:r>
              <a:rPr lang="zh-CN" altLang="en-US" sz="3600" b="1" dirty="0">
                <a:solidFill>
                  <a:srgbClr val="CC0000"/>
                </a:solidFill>
              </a:rPr>
              <a:t>单位</a:t>
            </a:r>
            <a:r>
              <a:rPr lang="en-US" altLang="zh-CN" sz="3600" b="1" dirty="0">
                <a:solidFill>
                  <a:srgbClr val="CC0000"/>
                </a:solidFill>
              </a:rPr>
              <a:t>.</a:t>
            </a:r>
            <a:endParaRPr lang="en-US" altLang="zh-CN" sz="3600" b="1" dirty="0">
              <a:solidFill>
                <a:srgbClr val="CC0000"/>
              </a:solidFill>
            </a:endParaRPr>
          </a:p>
        </p:txBody>
      </p:sp>
      <p:sp>
        <p:nvSpPr>
          <p:cNvPr id="18439" name="Rectangle 7"/>
          <p:cNvSpPr/>
          <p:nvPr/>
        </p:nvSpPr>
        <p:spPr>
          <a:xfrm>
            <a:off x="1703388" y="3930333"/>
            <a:ext cx="8658860" cy="95313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/>
              <a:t>比如质量的测量</a:t>
            </a:r>
            <a:r>
              <a:rPr lang="en-US" altLang="zh-CN" sz="2800" dirty="0"/>
              <a:t>,</a:t>
            </a:r>
            <a:r>
              <a:rPr lang="zh-CN" altLang="en-US" sz="2800" dirty="0"/>
              <a:t>时间的测量</a:t>
            </a:r>
            <a:r>
              <a:rPr lang="en-US" altLang="zh-CN" sz="2800" dirty="0"/>
              <a:t>,</a:t>
            </a:r>
            <a:r>
              <a:rPr lang="zh-CN" altLang="en-US" sz="2800" dirty="0"/>
              <a:t>温度的测量</a:t>
            </a:r>
            <a:r>
              <a:rPr lang="en-US" altLang="zh-CN" sz="2800" dirty="0"/>
              <a:t>.</a:t>
            </a:r>
            <a:r>
              <a:rPr lang="zh-CN" altLang="en-US" sz="2800" dirty="0"/>
              <a:t>但物理学中最</a:t>
            </a:r>
            <a:endParaRPr lang="zh-CN" altLang="en-US" sz="2800" dirty="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/>
              <a:t>基本的测量是长度的测量</a:t>
            </a:r>
            <a:r>
              <a:rPr lang="en-US" altLang="zh-CN" sz="2800" dirty="0"/>
              <a:t>.</a:t>
            </a:r>
            <a:endParaRPr lang="en-US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439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charRg st="27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18439">
                                            <p:txEl>
                                              <p:charRg st="27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Rectangle 5"/>
          <p:cNvSpPr/>
          <p:nvPr/>
        </p:nvSpPr>
        <p:spPr>
          <a:xfrm>
            <a:off x="1524000" y="971233"/>
            <a:ext cx="8717280" cy="206121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测量任何物理量都必须规定它的单位。那么长度</a:t>
            </a:r>
            <a:endParaRPr lang="zh-CN" altLang="en-US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的单位</a:t>
            </a:r>
            <a:r>
              <a:rPr lang="zh-CN" altLang="en-US" sz="1800" dirty="0"/>
              <a:t> </a:t>
            </a:r>
            <a:r>
              <a:rPr lang="zh-CN" altLang="en-US" dirty="0"/>
              <a:t>是什么</a:t>
            </a:r>
            <a:r>
              <a:rPr lang="en-US" altLang="zh-CN" dirty="0"/>
              <a:t>?</a:t>
            </a:r>
            <a:endParaRPr lang="en-US" altLang="zh-CN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dirty="0"/>
              <a:t>        </a:t>
            </a:r>
            <a:r>
              <a:rPr lang="zh-CN" altLang="en-US" dirty="0"/>
              <a:t>根据我们以前所学的知识说说看有哪些</a:t>
            </a:r>
            <a:r>
              <a:rPr lang="en-US" altLang="zh-CN" dirty="0"/>
              <a:t>?</a:t>
            </a:r>
            <a:endParaRPr lang="en-US" altLang="zh-CN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比比看，看谁说的最多</a:t>
            </a:r>
            <a:r>
              <a:rPr lang="en-US" altLang="zh-CN" dirty="0"/>
              <a:t>?</a:t>
            </a:r>
            <a:endParaRPr lang="en-US" altLang="zh-CN" sz="1800" dirty="0"/>
          </a:p>
        </p:txBody>
      </p:sp>
      <p:sp>
        <p:nvSpPr>
          <p:cNvPr id="20486" name="Rectangle 6"/>
          <p:cNvSpPr/>
          <p:nvPr/>
        </p:nvSpPr>
        <p:spPr>
          <a:xfrm>
            <a:off x="3071813" y="4003199"/>
            <a:ext cx="440182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寸</a:t>
            </a:r>
            <a:r>
              <a:rPr lang="en-US" altLang="zh-CN" dirty="0"/>
              <a:t>,</a:t>
            </a:r>
            <a:r>
              <a:rPr lang="zh-CN" altLang="en-US" dirty="0"/>
              <a:t>尺</a:t>
            </a:r>
            <a:r>
              <a:rPr lang="en-US" altLang="zh-CN" dirty="0"/>
              <a:t>,</a:t>
            </a:r>
            <a:r>
              <a:rPr lang="zh-CN" altLang="en-US" dirty="0"/>
              <a:t>丈</a:t>
            </a:r>
            <a:r>
              <a:rPr lang="en-US" altLang="zh-CN" dirty="0"/>
              <a:t>,</a:t>
            </a:r>
            <a:r>
              <a:rPr lang="zh-CN" altLang="en-US" dirty="0"/>
              <a:t>米</a:t>
            </a:r>
            <a:r>
              <a:rPr lang="en-US" altLang="zh-CN" dirty="0"/>
              <a:t>,</a:t>
            </a:r>
            <a:r>
              <a:rPr lang="zh-CN" altLang="en-US" dirty="0"/>
              <a:t>千米</a:t>
            </a:r>
            <a:r>
              <a:rPr lang="en-US" altLang="zh-CN" dirty="0"/>
              <a:t>,</a:t>
            </a:r>
            <a:r>
              <a:rPr lang="zh-CN" altLang="en-US" dirty="0"/>
              <a:t>厘米</a:t>
            </a:r>
            <a:r>
              <a:rPr lang="en-US" altLang="zh-CN" dirty="0"/>
              <a:t>...</a:t>
            </a:r>
            <a:r>
              <a:rPr lang="en-US" altLang="zh-CN" sz="1800" dirty="0"/>
              <a:t> </a:t>
            </a:r>
            <a:endParaRPr lang="en-US" altLang="zh-CN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6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774825" y="1144112"/>
            <a:ext cx="6192838" cy="550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为了国际交流方便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我们现在都统一用国际单位制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(SI),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它的长度单位是米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(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metre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).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其他的长度单位是由米派生的。米的代表符号是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。其他常用的长度单位有千米、分米、厘米、毫米、微米、 纳米。它们的代表符号分别是</a:t>
            </a: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km,dm,cm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mm,μm,nm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b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992313" y="763270"/>
            <a:ext cx="492633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它们之间的换算关系是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: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2782888" y="2413794"/>
            <a:ext cx="6527165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1km=10</a:t>
            </a:r>
            <a:r>
              <a:rPr kumimoji="0" lang="en-US" altLang="zh-CN" sz="3200" b="0" i="0" u="none" strike="noStrike" kern="1200" cap="none" spc="0" normalizeH="0" baseline="3000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                 1dm=10</a:t>
            </a:r>
            <a:r>
              <a:rPr kumimoji="0" lang="en-US" altLang="zh-CN" sz="3200" b="0" i="0" u="none" strike="noStrike" kern="1200" cap="none" spc="0" normalizeH="0" baseline="3000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-1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  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1cm=10</a:t>
            </a:r>
            <a:r>
              <a:rPr kumimoji="0" lang="en-US" altLang="zh-CN" sz="3200" b="0" i="0" u="none" strike="noStrike" kern="1200" cap="none" spc="0" normalizeH="0" baseline="3000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-2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                1mm=10</a:t>
            </a:r>
            <a:r>
              <a:rPr kumimoji="0" lang="en-US" altLang="zh-CN" sz="3200" b="0" i="0" u="none" strike="noStrike" kern="1200" cap="none" spc="0" normalizeH="0" baseline="3000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-3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  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1um=10</a:t>
            </a:r>
            <a:r>
              <a:rPr kumimoji="0" lang="en-US" altLang="zh-CN" sz="3200" b="0" i="0" u="none" strike="noStrike" kern="1200" cap="none" spc="0" normalizeH="0" baseline="3000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-6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                1nm=10</a:t>
            </a:r>
            <a:r>
              <a:rPr kumimoji="0" lang="en-US" altLang="zh-CN" sz="3200" b="0" i="0" u="none" strike="noStrike" kern="1200" cap="none" spc="0" normalizeH="0" baseline="3000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-9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135188" y="4390073"/>
            <a:ext cx="8532813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阅读课文比较微观粒子到宇宙尺度数量级的差别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.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2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charRg st="38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582">
                                            <p:txEl>
                                              <p:charRg st="38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charRg st="76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4582">
                                            <p:txEl>
                                              <p:charRg st="76" end="1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3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3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Rectangle 5"/>
          <p:cNvSpPr/>
          <p:nvPr/>
        </p:nvSpPr>
        <p:spPr>
          <a:xfrm>
            <a:off x="1524000" y="1400652"/>
            <a:ext cx="9236710" cy="255333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dirty="0"/>
              <a:t>　         </a:t>
            </a:r>
            <a:r>
              <a:rPr lang="zh-CN" altLang="en-US" dirty="0"/>
              <a:t>在观察和实验中，经常需要对各种物理量做出</a:t>
            </a:r>
            <a:endParaRPr lang="zh-CN" altLang="en-US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准确的判断，得到精确的数据，就必须用测量仪器</a:t>
            </a:r>
            <a:endParaRPr lang="zh-CN" altLang="en-US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来测量。例如：用秤来测物体的质量，用钟表来测</a:t>
            </a:r>
            <a:endParaRPr lang="zh-CN" altLang="en-US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时间的长短，用温度计来测量温度的高低</a:t>
            </a:r>
            <a:r>
              <a:rPr lang="en-US" altLang="zh-CN" dirty="0"/>
              <a:t>.</a:t>
            </a:r>
            <a:r>
              <a:rPr lang="zh-CN" altLang="en-US" dirty="0"/>
              <a:t>对于长度</a:t>
            </a:r>
            <a:endParaRPr lang="zh-CN" altLang="en-US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来讲</a:t>
            </a:r>
            <a:r>
              <a:rPr lang="en-US" altLang="zh-CN" dirty="0"/>
              <a:t>,</a:t>
            </a:r>
            <a:r>
              <a:rPr lang="zh-CN" altLang="en-US" dirty="0"/>
              <a:t>它有那些测量工具呢</a:t>
            </a:r>
            <a:r>
              <a:rPr lang="en-US" altLang="zh-CN" dirty="0"/>
              <a:t>?</a:t>
            </a:r>
            <a:endParaRPr lang="en-US" altLang="zh-CN" dirty="0"/>
          </a:p>
        </p:txBody>
      </p:sp>
      <p:sp>
        <p:nvSpPr>
          <p:cNvPr id="28678" name="Rectangle 6"/>
          <p:cNvSpPr/>
          <p:nvPr/>
        </p:nvSpPr>
        <p:spPr>
          <a:xfrm>
            <a:off x="1847850" y="4219734"/>
            <a:ext cx="792734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dirty="0"/>
              <a:t>三角板</a:t>
            </a:r>
            <a:r>
              <a:rPr lang="en-US" altLang="zh-CN" sz="2800" dirty="0"/>
              <a:t>,</a:t>
            </a:r>
            <a:r>
              <a:rPr lang="zh-CN" altLang="en-US" sz="2800" dirty="0"/>
              <a:t>卷尺</a:t>
            </a:r>
            <a:r>
              <a:rPr lang="en-US" altLang="zh-CN" sz="2800" dirty="0"/>
              <a:t>,</a:t>
            </a:r>
            <a:r>
              <a:rPr lang="zh-CN" altLang="en-US" sz="2800" dirty="0"/>
              <a:t>钢尺</a:t>
            </a:r>
            <a:r>
              <a:rPr lang="en-US" altLang="zh-CN" sz="2800" dirty="0"/>
              <a:t>,</a:t>
            </a:r>
            <a:r>
              <a:rPr lang="zh-CN" altLang="en-US" sz="2800" dirty="0"/>
              <a:t>游标卡尺</a:t>
            </a:r>
            <a:r>
              <a:rPr lang="en-US" altLang="zh-CN" sz="2800" dirty="0"/>
              <a:t>,</a:t>
            </a:r>
            <a:r>
              <a:rPr lang="zh-CN" altLang="en-US" sz="2800" dirty="0"/>
              <a:t>螺旋测微器</a:t>
            </a:r>
            <a:r>
              <a:rPr lang="en-US" altLang="zh-CN" sz="2800" dirty="0"/>
              <a:t>(</a:t>
            </a:r>
            <a:r>
              <a:rPr lang="zh-CN" altLang="en-US" sz="2800" dirty="0"/>
              <a:t>千分尺</a:t>
            </a:r>
            <a:r>
              <a:rPr lang="en-US" altLang="zh-CN" sz="2800" dirty="0"/>
              <a:t>)…</a:t>
            </a:r>
            <a:endParaRPr lang="en-US" altLang="zh-CN" sz="2800" dirty="0"/>
          </a:p>
        </p:txBody>
      </p:sp>
      <p:sp>
        <p:nvSpPr>
          <p:cNvPr id="28679" name="Rectangle 7"/>
          <p:cNvSpPr/>
          <p:nvPr/>
        </p:nvSpPr>
        <p:spPr>
          <a:xfrm>
            <a:off x="1847850" y="5011262"/>
            <a:ext cx="842391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下面我们介绍最基本的测量工具</a:t>
            </a:r>
            <a:r>
              <a:rPr lang="en-US" altLang="zh-CN" dirty="0"/>
              <a:t>:</a:t>
            </a:r>
            <a:r>
              <a:rPr lang="zh-CN" altLang="en-US" dirty="0"/>
              <a:t>刻度尺的使用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8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8679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Rectangle 5"/>
          <p:cNvSpPr/>
          <p:nvPr/>
        </p:nvSpPr>
        <p:spPr>
          <a:xfrm>
            <a:off x="2782888" y="1409700"/>
            <a:ext cx="595122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¡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l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400" b="1" dirty="0"/>
              <a:t>二</a:t>
            </a:r>
            <a:r>
              <a:rPr lang="en-US" altLang="zh-CN" sz="4400" b="1" dirty="0"/>
              <a:t>.</a:t>
            </a:r>
            <a:r>
              <a:rPr lang="zh-CN" altLang="en-US" sz="4400" b="1" dirty="0"/>
              <a:t>刻度尺的认识和使用</a:t>
            </a:r>
            <a:endParaRPr lang="zh-CN" altLang="en-US" sz="4400" b="1" dirty="0"/>
          </a:p>
        </p:txBody>
      </p:sp>
      <p:sp>
        <p:nvSpPr>
          <p:cNvPr id="26630" name="Rectangle 6"/>
          <p:cNvSpPr/>
          <p:nvPr/>
        </p:nvSpPr>
        <p:spPr>
          <a:xfrm>
            <a:off x="1524000" y="3712846"/>
            <a:ext cx="9072880" cy="95313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l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¡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l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 dirty="0"/>
              <a:t>前面我们学习了温度计的使用，在使用前需先观察什么？</a:t>
            </a:r>
            <a:endParaRPr lang="zh-CN" altLang="en-US" sz="2800" dirty="0"/>
          </a:p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 dirty="0"/>
              <a:t>如何正确使用</a:t>
            </a:r>
            <a:r>
              <a:rPr lang="zh-CN" altLang="en-US" sz="1800" dirty="0"/>
              <a:t>？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charRg st="26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30">
                                            <p:txEl>
                                              <p:charRg st="26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0">
                                            <p:txEl>
                                              <p:charRg st="26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Rectangle 5"/>
          <p:cNvSpPr/>
          <p:nvPr/>
        </p:nvSpPr>
        <p:spPr>
          <a:xfrm>
            <a:off x="1949450" y="1914684"/>
            <a:ext cx="87172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1"/>
              </a:buBlip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1"/>
              </a:buBlip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1"/>
              </a:buBlip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 dirty="0"/>
              <a:t>温度计在使用前需先观察它的量程、分度值、零点</a:t>
            </a:r>
            <a:r>
              <a:rPr lang="en-US" altLang="zh-CN" sz="2800" dirty="0"/>
              <a:t>……</a:t>
            </a:r>
            <a:endParaRPr lang="en-US" altLang="zh-CN" sz="2800" dirty="0"/>
          </a:p>
        </p:txBody>
      </p:sp>
      <p:sp>
        <p:nvSpPr>
          <p:cNvPr id="30726" name="Rectangle 6"/>
          <p:cNvSpPr/>
          <p:nvPr/>
        </p:nvSpPr>
        <p:spPr>
          <a:xfrm>
            <a:off x="1851025" y="3930333"/>
            <a:ext cx="8816340" cy="95313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1"/>
              </a:buBlip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1"/>
              </a:buBlip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1"/>
              </a:buBlip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800" dirty="0"/>
              <a:t> </a:t>
            </a:r>
            <a:r>
              <a:rPr lang="zh-CN" altLang="en-US" sz="2800" dirty="0"/>
              <a:t>猜一猜，刻度尺的使用方法与温度计是否相同？又有什</a:t>
            </a:r>
            <a:endParaRPr lang="zh-CN" altLang="en-US" sz="2800" dirty="0"/>
          </a:p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 dirty="0"/>
              <a:t>么不同？</a:t>
            </a:r>
            <a:r>
              <a:rPr lang="zh-CN" altLang="en-US" sz="1800" dirty="0"/>
              <a:t> 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6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charRg st="26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0726">
                                            <p:txEl>
                                              <p:charRg st="26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1752600" y="3733800"/>
          <a:ext cx="1395413" cy="265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395730" imgH="2659380" progId="MS_ClipArt_Gallery.2">
                  <p:embed/>
                </p:oleObj>
              </mc:Choice>
              <mc:Fallback>
                <p:oleObj name="" r:id="rId1" imgW="1395730" imgH="2659380" progId="MS_ClipArt_Gallery.2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52600" y="3733800"/>
                        <a:ext cx="1395413" cy="2659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59" name="Text Box 3"/>
          <p:cNvSpPr txBox="1"/>
          <p:nvPr/>
        </p:nvSpPr>
        <p:spPr>
          <a:xfrm>
            <a:off x="2058670" y="-17304"/>
            <a:ext cx="591185" cy="353822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刻</a:t>
            </a:r>
            <a:endParaRPr lang="zh-CN" altLang="en-US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度</a:t>
            </a:r>
            <a:endParaRPr lang="zh-CN" altLang="en-US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尺</a:t>
            </a:r>
            <a:endParaRPr lang="zh-CN" altLang="en-US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使</a:t>
            </a:r>
            <a:endParaRPr lang="zh-CN" altLang="en-US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用</a:t>
            </a:r>
            <a:endParaRPr lang="zh-CN" altLang="en-US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规</a:t>
            </a:r>
            <a:endParaRPr lang="zh-CN" altLang="en-US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则</a:t>
            </a:r>
            <a:endParaRPr lang="zh-CN" altLang="en-US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4" name="Text Box 4"/>
          <p:cNvSpPr txBox="1"/>
          <p:nvPr/>
        </p:nvSpPr>
        <p:spPr>
          <a:xfrm>
            <a:off x="6097747" y="379095"/>
            <a:ext cx="156019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使用前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40965" name="Text Box 5"/>
          <p:cNvSpPr txBox="1"/>
          <p:nvPr/>
        </p:nvSpPr>
        <p:spPr>
          <a:xfrm>
            <a:off x="4496435" y="1366362"/>
            <a:ext cx="5961380" cy="1383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   1 </a:t>
            </a: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观察零刻线的位置  观察是否磨损 </a:t>
            </a:r>
            <a:endParaRPr lang="zh-CN" altLang="en-US" sz="2800" dirty="0">
              <a:latin typeface="Times New Roman" panose="02020603050405020304" pitchFamily="18" charset="0"/>
              <a:ea typeface="仿宋_GB2312" panose="02010609030101010101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   </a:t>
            </a:r>
            <a:r>
              <a:rPr lang="en-US" altLang="zh-CN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观察量程                                            </a:t>
            </a:r>
            <a:endParaRPr lang="zh-CN" altLang="en-US" sz="2800" dirty="0">
              <a:latin typeface="Times New Roman" panose="02020603050405020304" pitchFamily="18" charset="0"/>
              <a:ea typeface="仿宋_GB2312" panose="02010609030101010101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观察最小刻度值</a:t>
            </a:r>
            <a:r>
              <a:rPr lang="zh-CN" altLang="en-US" sz="2400" dirty="0">
                <a:latin typeface="Times New Roman" panose="02020603050405020304" pitchFamily="18" charset="0"/>
              </a:rPr>
              <a:t>                                 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40966" name="Text Box 6"/>
          <p:cNvSpPr txBox="1"/>
          <p:nvPr/>
        </p:nvSpPr>
        <p:spPr>
          <a:xfrm>
            <a:off x="6250147" y="2817495"/>
            <a:ext cx="156019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使用时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7" name="Text Box 7"/>
          <p:cNvSpPr txBox="1"/>
          <p:nvPr/>
        </p:nvSpPr>
        <p:spPr>
          <a:xfrm>
            <a:off x="4267200" y="3570288"/>
            <a:ext cx="6172200" cy="26765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     1 </a:t>
            </a: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刻度尺有刻度的一面立于或贴靠</a:t>
            </a:r>
            <a:endParaRPr lang="zh-CN" altLang="en-US" sz="2800" dirty="0">
              <a:latin typeface="Times New Roman" panose="02020603050405020304" pitchFamily="18" charset="0"/>
              <a:ea typeface="仿宋_GB2312" panose="02010609030101010101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       在被测物体上</a:t>
            </a:r>
            <a:r>
              <a:rPr lang="en-US" altLang="zh-CN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并使刻度线与被测物垂直相交                </a:t>
            </a:r>
            <a:endParaRPr lang="zh-CN" altLang="en-US" sz="2800" dirty="0">
              <a:latin typeface="Times New Roman" panose="02020603050405020304" pitchFamily="18" charset="0"/>
              <a:ea typeface="仿宋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     </a:t>
            </a:r>
            <a:r>
              <a:rPr lang="en-US" altLang="zh-CN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2 </a:t>
            </a: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读数时视线应垂直与所读刻度                               </a:t>
            </a:r>
            <a:endParaRPr lang="zh-CN" altLang="en-US" sz="2800" dirty="0">
              <a:latin typeface="Times New Roman" panose="02020603050405020304" pitchFamily="18" charset="0"/>
              <a:ea typeface="仿宋_GB2312" panose="02010609030101010101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3 </a:t>
            </a: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应当估读到最小刻度值的下一位</a:t>
            </a:r>
            <a:endParaRPr lang="zh-CN" altLang="en-US" sz="2800" dirty="0">
              <a:latin typeface="Times New Roman" panose="02020603050405020304" pitchFamily="18" charset="0"/>
              <a:ea typeface="仿宋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     </a:t>
            </a:r>
            <a:r>
              <a:rPr lang="en-US" altLang="zh-CN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4 </a:t>
            </a:r>
            <a:r>
              <a:rPr lang="zh-CN" altLang="en-US" sz="2800" dirty="0">
                <a:latin typeface="Times New Roman" panose="02020603050405020304" pitchFamily="18" charset="0"/>
                <a:ea typeface="仿宋_GB2312" panose="02010609030101010101" pitchFamily="49" charset="-122"/>
              </a:rPr>
              <a:t>测量结果由数字和单位组成                       </a:t>
            </a:r>
            <a:endParaRPr lang="zh-CN" altLang="en-US" sz="2800" dirty="0">
              <a:latin typeface="Times New Roman" panose="02020603050405020304" pitchFamily="18" charset="0"/>
              <a:ea typeface="仿宋_GB2312" panose="02010609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5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5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charRg st="23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5">
                                            <p:txEl>
                                              <p:charRg st="23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5">
                                            <p:txEl>
                                              <p:charRg st="23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charRg st="76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65">
                                            <p:txEl>
                                              <p:charRg st="76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65">
                                            <p:txEl>
                                              <p:charRg st="76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6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6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67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67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charRg st="2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67">
                                            <p:txEl>
                                              <p:charRg st="2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67">
                                            <p:txEl>
                                              <p:charRg st="2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charRg st="66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67">
                                            <p:txEl>
                                              <p:charRg st="66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67">
                                            <p:txEl>
                                              <p:charRg st="66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charRg st="118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967">
                                            <p:txEl>
                                              <p:charRg st="118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967">
                                            <p:txEl>
                                              <p:charRg st="118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charRg st="136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67">
                                            <p:txEl>
                                              <p:charRg st="136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67">
                                            <p:txEl>
                                              <p:charRg st="136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刻度尺和温度计的异同点</a:t>
            </a:r>
            <a:endParaRPr kumimoji="0" lang="zh-CN" altLang="en-US" sz="44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821" name="Rectangle 5"/>
          <p:cNvSpPr/>
          <p:nvPr/>
        </p:nvSpPr>
        <p:spPr>
          <a:xfrm>
            <a:off x="1524000" y="1691164"/>
            <a:ext cx="8203565" cy="224536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800" dirty="0"/>
              <a:t>相同点：</a:t>
            </a:r>
            <a:endParaRPr lang="zh-CN" altLang="en-US" sz="2800" dirty="0"/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800" dirty="0"/>
              <a:t>1</a:t>
            </a:r>
            <a:r>
              <a:rPr lang="zh-CN" altLang="en-US" sz="2800" dirty="0"/>
              <a:t>、使用前，须观察它的量程、分度值、</a:t>
            </a:r>
            <a:endParaRPr lang="zh-CN" altLang="en-US" sz="2800" dirty="0"/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800" dirty="0"/>
              <a:t>       零刻度线；</a:t>
            </a:r>
            <a:endParaRPr lang="zh-CN" altLang="en-US" sz="2800" dirty="0"/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800" dirty="0"/>
              <a:t>2</a:t>
            </a:r>
            <a:r>
              <a:rPr lang="zh-CN" altLang="en-US" sz="2800" dirty="0"/>
              <a:t>、读数时视线要与尺面垂直，而且要正对刻度线；</a:t>
            </a:r>
            <a:endParaRPr lang="zh-CN" altLang="en-US" sz="2800" dirty="0"/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2800" dirty="0"/>
              <a:t>3</a:t>
            </a:r>
            <a:r>
              <a:rPr lang="zh-CN" altLang="en-US" sz="2800" dirty="0"/>
              <a:t>、记录结果时要写出数值和单位。</a:t>
            </a:r>
            <a:endParaRPr lang="zh-CN" altLang="en-US" sz="2800" dirty="0"/>
          </a:p>
        </p:txBody>
      </p:sp>
      <p:sp>
        <p:nvSpPr>
          <p:cNvPr id="34822" name="Rectangle 6"/>
          <p:cNvSpPr/>
          <p:nvPr/>
        </p:nvSpPr>
        <p:spPr>
          <a:xfrm>
            <a:off x="1457325" y="4720908"/>
            <a:ext cx="9212580" cy="95313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800" dirty="0"/>
              <a:t>不同点：</a:t>
            </a:r>
            <a:endParaRPr lang="zh-CN" altLang="en-US" sz="2800" dirty="0"/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800" dirty="0"/>
              <a:t>     对刻度尺的使用，测量值需估读到最小刻度的下一位。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charRg st="5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4821">
                                            <p:txEl>
                                              <p:charRg st="5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charRg st="24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4821">
                                            <p:txEl>
                                              <p:charRg st="24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charRg st="37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4821">
                                            <p:txEl>
                                              <p:charRg st="37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charRg st="61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4821">
                                            <p:txEl>
                                              <p:charRg st="61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482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charRg st="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4822">
                                            <p:txEl>
                                              <p:charRg st="5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-384175" y="476250"/>
            <a:ext cx="8229600" cy="1143000"/>
          </a:xfrm>
        </p:spPr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思考讨论：</a:t>
            </a: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zh-CN" altLang="en-US" sz="44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1919288" y="21336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anose="05000000000000000000" pitchFamily="2" charset="2"/>
              <a:buChar char="§"/>
              <a:defRPr/>
            </a:pPr>
            <a:r>
              <a:rPr kumimoji="0" lang="en-US" altLang="zh-CN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、使用刻度尺时，是否一定要从刻度为</a:t>
            </a:r>
            <a:r>
              <a:rPr kumimoji="0" lang="en-US" altLang="zh-CN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的位置量起？</a:t>
            </a: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anose="05000000000000000000" pitchFamily="2" charset="2"/>
              <a:buChar char="§"/>
              <a:defRPr/>
            </a:pPr>
            <a:r>
              <a:rPr kumimoji="0" lang="en-US" altLang="zh-CN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、各种尺的厚薄一样吗？它们的刻度在哪一侧？这样有什么好处？</a:t>
            </a: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AutoShap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b" anchorCtr="0"/>
          <a:p>
            <a:pPr eaLnBrk="1" hangingPunct="1"/>
            <a:r>
              <a:rPr lang="en-US" altLang="zh-CN" dirty="0"/>
              <a:t>   </a:t>
            </a:r>
            <a:endParaRPr lang="en-US" altLang="zh-CN" dirty="0"/>
          </a:p>
        </p:txBody>
      </p:sp>
      <p:sp>
        <p:nvSpPr>
          <p:cNvPr id="29699" name="Rectangle 6"/>
          <p:cNvSpPr/>
          <p:nvPr/>
        </p:nvSpPr>
        <p:spPr>
          <a:xfrm>
            <a:off x="1847850" y="549275"/>
            <a:ext cx="3497580" cy="1014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6000" b="1" dirty="0"/>
              <a:t>引入新课</a:t>
            </a:r>
            <a:r>
              <a:rPr lang="en-US" altLang="zh-CN" sz="6000" b="1" dirty="0"/>
              <a:t>:</a:t>
            </a:r>
            <a:endParaRPr lang="en-US" altLang="zh-CN" sz="6000" b="1" dirty="0"/>
          </a:p>
        </p:txBody>
      </p:sp>
      <p:sp>
        <p:nvSpPr>
          <p:cNvPr id="4103" name="Rectangle 7"/>
          <p:cNvSpPr/>
          <p:nvPr/>
        </p:nvSpPr>
        <p:spPr>
          <a:xfrm>
            <a:off x="1524000" y="2563972"/>
            <a:ext cx="91998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dirty="0"/>
              <a:t>  </a:t>
            </a:r>
            <a:r>
              <a:rPr lang="zh-CN" altLang="en-US" dirty="0"/>
              <a:t>当你听到“运动”一词时，呈现在脑海中的是什么情景？</a:t>
            </a:r>
            <a:endParaRPr lang="zh-CN" altLang="en-US" dirty="0"/>
          </a:p>
        </p:txBody>
      </p:sp>
      <p:sp>
        <p:nvSpPr>
          <p:cNvPr id="4105" name="Rectangle 9"/>
          <p:cNvSpPr/>
          <p:nvPr/>
        </p:nvSpPr>
        <p:spPr>
          <a:xfrm>
            <a:off x="1524000" y="3281046"/>
            <a:ext cx="8717280" cy="95313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飞奔的火车、骏马；飞流直下的瀑布；田径赛场上的运</a:t>
            </a:r>
            <a:endParaRPr lang="zh-CN" altLang="en-US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 动员</a:t>
            </a:r>
            <a:r>
              <a:rPr lang="en-US" altLang="zh-CN" dirty="0"/>
              <a:t>……</a:t>
            </a:r>
            <a:endParaRPr lang="en-US" altLang="zh-CN" dirty="0"/>
          </a:p>
        </p:txBody>
      </p:sp>
      <p:sp>
        <p:nvSpPr>
          <p:cNvPr id="4106" name="Rectangle 10"/>
          <p:cNvSpPr/>
          <p:nvPr/>
        </p:nvSpPr>
        <p:spPr>
          <a:xfrm>
            <a:off x="1730375" y="4403884"/>
            <a:ext cx="612013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 dirty="0">
                <a:solidFill>
                  <a:srgbClr val="CC0000"/>
                </a:solidFill>
              </a:rPr>
              <a:t>这些运动的物体都有什么共同的特征</a:t>
            </a:r>
            <a:r>
              <a:rPr lang="en-US" altLang="zh-CN" b="1" dirty="0">
                <a:solidFill>
                  <a:srgbClr val="CC0000"/>
                </a:solidFill>
              </a:rPr>
              <a:t>?</a:t>
            </a:r>
            <a:endParaRPr lang="en-US" altLang="zh-CN" b="1" dirty="0">
              <a:solidFill>
                <a:srgbClr val="CC0000"/>
              </a:solidFill>
            </a:endParaRPr>
          </a:p>
        </p:txBody>
      </p:sp>
      <p:sp>
        <p:nvSpPr>
          <p:cNvPr id="4107" name="Rectangle 11"/>
          <p:cNvSpPr/>
          <p:nvPr/>
        </p:nvSpPr>
        <p:spPr>
          <a:xfrm>
            <a:off x="1752600" y="5225733"/>
            <a:ext cx="8915400" cy="95313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所有的运动物体的位置</a:t>
            </a:r>
            <a:r>
              <a:rPr lang="en-US" altLang="zh-CN" dirty="0"/>
              <a:t>,</a:t>
            </a:r>
            <a:r>
              <a:rPr lang="zh-CN" altLang="en-US" dirty="0"/>
              <a:t>都在随时间而变</a:t>
            </a:r>
            <a:r>
              <a:rPr lang="en-US" altLang="zh-CN" dirty="0"/>
              <a:t>.</a:t>
            </a:r>
            <a:r>
              <a:rPr lang="zh-CN" altLang="en-US" dirty="0"/>
              <a:t>为了研究物体的</a:t>
            </a:r>
            <a:endParaRPr lang="zh-CN" altLang="en-US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运动</a:t>
            </a:r>
            <a:r>
              <a:rPr lang="en-US" altLang="zh-CN" dirty="0"/>
              <a:t>,</a:t>
            </a:r>
            <a:r>
              <a:rPr lang="zh-CN" altLang="en-US" dirty="0"/>
              <a:t>我们必须学会测量</a:t>
            </a:r>
            <a:r>
              <a:rPr lang="zh-CN" altLang="en-US" b="1" dirty="0">
                <a:solidFill>
                  <a:srgbClr val="FF0000"/>
                </a:solidFill>
              </a:rPr>
              <a:t>长度</a:t>
            </a:r>
            <a:r>
              <a:rPr lang="zh-CN" altLang="en-US" dirty="0"/>
              <a:t>和</a:t>
            </a:r>
            <a:r>
              <a:rPr lang="zh-CN" altLang="en-US" b="1" dirty="0">
                <a:solidFill>
                  <a:srgbClr val="FF0000"/>
                </a:solidFill>
              </a:rPr>
              <a:t>时间</a:t>
            </a:r>
            <a:r>
              <a:rPr lang="en-US" altLang="zh-CN" dirty="0"/>
              <a:t>.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3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3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105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charRg st="25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105">
                                            <p:txEl>
                                              <p:charRg st="25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106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107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>
                                            <p:txEl>
                                              <p:charRg st="27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107">
                                            <p:txEl>
                                              <p:charRg st="27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Rectangle 2"/>
          <p:cNvSpPr>
            <a:spLocks noGrp="1" noRot="1"/>
          </p:cNvSpPr>
          <p:nvPr>
            <p:ph type="title"/>
          </p:nvPr>
        </p:nvSpPr>
        <p:spPr>
          <a:xfrm>
            <a:off x="1919288" y="620713"/>
            <a:ext cx="822960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>
                <a:solidFill>
                  <a:schemeClr val="tx1"/>
                </a:solidFill>
              </a:rPr>
              <a:t>四</a:t>
            </a:r>
            <a:r>
              <a:rPr lang="en-US" altLang="zh-CN" b="1" dirty="0">
                <a:solidFill>
                  <a:schemeClr val="tx1"/>
                </a:solidFill>
              </a:rPr>
              <a:t>.</a:t>
            </a:r>
            <a:r>
              <a:rPr lang="zh-CN" altLang="en-US" b="1" dirty="0">
                <a:solidFill>
                  <a:schemeClr val="tx1"/>
                </a:solidFill>
              </a:rPr>
              <a:t>小结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48131" name="Rectangle 3"/>
          <p:cNvSpPr>
            <a:spLocks noGrp="1" noRot="1"/>
          </p:cNvSpPr>
          <p:nvPr>
            <p:ph idx="1"/>
          </p:nvPr>
        </p:nvSpPr>
        <p:spPr>
          <a:xfrm>
            <a:off x="1992313" y="2924175"/>
            <a:ext cx="8229600" cy="4238625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dirty="0"/>
              <a:t>通过本节课的学习，你学到了什么？你还有什么问题？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847850" y="1052513"/>
            <a:ext cx="822960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一</a:t>
            </a:r>
            <a: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长度的单位及测量</a:t>
            </a:r>
            <a:endParaRPr kumimoji="0" lang="zh-CN" alt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92313" y="3357563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观察下面的几幅图片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然后思考应该怎样才能判断准确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24" name="Rectangle 4"/>
          <p:cNvSpPr/>
          <p:nvPr/>
        </p:nvSpPr>
        <p:spPr>
          <a:xfrm>
            <a:off x="7535863" y="2708275"/>
            <a:ext cx="3098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Char char="ª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w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Char char="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w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buClrTx/>
              <a:buSzTx/>
              <a:buFontTx/>
              <a:buNone/>
            </a:pP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6" name="Picture 3" descr="缪斯－莱耶错觉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1313" y="1341438"/>
            <a:ext cx="3962400" cy="4572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3" descr="奥比尔逊错觉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2538" y="1125538"/>
            <a:ext cx="3895725" cy="49069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4" name="Picture 3" descr="艾宾浩斯错觉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1088" y="1341438"/>
            <a:ext cx="6705600" cy="4022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640013" y="1989455"/>
            <a:ext cx="7920038" cy="279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通过上面几幅图片</a:t>
            </a: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我们发现目测是不太可靠的，有的甚至是错误的</a:t>
            </a: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那么我们该如何做出正确的判断呢</a:t>
            </a: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?</a:t>
            </a: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5"/>
          <p:cNvSpPr/>
          <p:nvPr/>
        </p:nvSpPr>
        <p:spPr>
          <a:xfrm>
            <a:off x="1524000" y="1768475"/>
            <a:ext cx="8017510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dirty="0"/>
              <a:t> </a:t>
            </a:r>
            <a:r>
              <a:rPr lang="zh-CN" altLang="en-US" dirty="0"/>
              <a:t>现在请同学们目测一下课桌的长、宽、高，</a:t>
            </a:r>
            <a:endParaRPr lang="zh-CN" altLang="en-US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 比较它们的长短</a:t>
            </a:r>
            <a:r>
              <a:rPr lang="en-US" altLang="zh-CN" dirty="0"/>
              <a:t>.</a:t>
            </a:r>
            <a:endParaRPr lang="en-US" altLang="zh-CN" dirty="0"/>
          </a:p>
        </p:txBody>
      </p:sp>
      <p:sp>
        <p:nvSpPr>
          <p:cNvPr id="14342" name="Rectangle 6"/>
          <p:cNvSpPr/>
          <p:nvPr/>
        </p:nvSpPr>
        <p:spPr>
          <a:xfrm>
            <a:off x="1703388" y="3468688"/>
            <a:ext cx="7498080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不用尺，如何证实自己的目测结果是否正</a:t>
            </a:r>
            <a:endParaRPr lang="zh-CN" altLang="en-US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dirty="0"/>
              <a:t> 确？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charRg st="19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2">
                                            <p:txEl>
                                              <p:charRg st="19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2">
                                            <p:txEl>
                                              <p:charRg st="19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 l="-10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-1825625" y="404813"/>
            <a:ext cx="822960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方法</a:t>
            </a:r>
            <a:r>
              <a:rPr kumimoji="0" lang="en-US" altLang="zh-CN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altLang="zh-CN" sz="44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524000" y="2413794"/>
            <a:ext cx="9144000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用一张纸条（或一根线）、课本的宽度或三角板的一边长作为标准，测出课桌的长、宽、高各是选定标准的几倍，来比较课桌的长、宽、高的长短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Fireworks">
  <a:themeElements>
    <a:clrScheme name="Fireworks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Fireworks">
      <a:majorFont>
        <a:latin typeface="Arial Black"/>
        <a:ea typeface="宋体"/>
        <a:cs typeface=""/>
      </a:majorFont>
      <a:minorFont>
        <a:latin typeface="Arial Blac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欢天喜地">
  <a:themeElements>
    <a:clrScheme name="欢天喜地 1">
      <a:dk1>
        <a:srgbClr val="C0C0C0"/>
      </a:dk1>
      <a:lt1>
        <a:srgbClr val="FFFFFF"/>
      </a:lt1>
      <a:dk2>
        <a:srgbClr val="FFA679"/>
      </a:dk2>
      <a:lt2>
        <a:srgbClr val="FFFF66"/>
      </a:lt2>
      <a:accent1>
        <a:srgbClr val="9C9CBE"/>
      </a:accent1>
      <a:accent2>
        <a:srgbClr val="FFFFCC"/>
      </a:accent2>
      <a:accent3>
        <a:srgbClr val="FFD0BE"/>
      </a:accent3>
      <a:accent4>
        <a:srgbClr val="DADADA"/>
      </a:accent4>
      <a:accent5>
        <a:srgbClr val="CBCBDB"/>
      </a:accent5>
      <a:accent6>
        <a:srgbClr val="E7E7B9"/>
      </a:accent6>
      <a:hlink>
        <a:srgbClr val="CCECFF"/>
      </a:hlink>
      <a:folHlink>
        <a:srgbClr val="99FF66"/>
      </a:folHlink>
    </a:clrScheme>
    <a:fontScheme name="欢天喜地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欢天喜地 1">
        <a:dk1>
          <a:srgbClr val="C0C0C0"/>
        </a:dk1>
        <a:lt1>
          <a:srgbClr val="FFFFFF"/>
        </a:lt1>
        <a:dk2>
          <a:srgbClr val="FFA679"/>
        </a:dk2>
        <a:lt2>
          <a:srgbClr val="FFFF66"/>
        </a:lt2>
        <a:accent1>
          <a:srgbClr val="9C9CBE"/>
        </a:accent1>
        <a:accent2>
          <a:srgbClr val="FFFFCC"/>
        </a:accent2>
        <a:accent3>
          <a:srgbClr val="FFD0BE"/>
        </a:accent3>
        <a:accent4>
          <a:srgbClr val="DADADA"/>
        </a:accent4>
        <a:accent5>
          <a:srgbClr val="CBCBDB"/>
        </a:accent5>
        <a:accent6>
          <a:srgbClr val="E7E7B9"/>
        </a:accent6>
        <a:hlink>
          <a:srgbClr val="CCECFF"/>
        </a:hlink>
        <a:folHlink>
          <a:srgbClr val="99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欢天喜地 2">
        <a:dk1>
          <a:srgbClr val="B2B2B2"/>
        </a:dk1>
        <a:lt1>
          <a:srgbClr val="FFFFFF"/>
        </a:lt1>
        <a:dk2>
          <a:srgbClr val="EBA18D"/>
        </a:dk2>
        <a:lt2>
          <a:srgbClr val="FFFFFF"/>
        </a:lt2>
        <a:accent1>
          <a:srgbClr val="C97F94"/>
        </a:accent1>
        <a:accent2>
          <a:srgbClr val="CC99FF"/>
        </a:accent2>
        <a:accent3>
          <a:srgbClr val="F3CDC5"/>
        </a:accent3>
        <a:accent4>
          <a:srgbClr val="DADADA"/>
        </a:accent4>
        <a:accent5>
          <a:srgbClr val="E1C0C8"/>
        </a:accent5>
        <a:accent6>
          <a:srgbClr val="B98AE7"/>
        </a:accent6>
        <a:hlink>
          <a:srgbClr val="FFFF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欢天喜地 3">
        <a:dk1>
          <a:srgbClr val="000000"/>
        </a:dk1>
        <a:lt1>
          <a:srgbClr val="FFFFFF"/>
        </a:lt1>
        <a:dk2>
          <a:srgbClr val="FFFF00"/>
        </a:dk2>
        <a:lt2>
          <a:srgbClr val="C0C0C0"/>
        </a:lt2>
        <a:accent1>
          <a:srgbClr val="FEE2E2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EEEEE"/>
        </a:accent5>
        <a:accent6>
          <a:srgbClr val="E7E7E7"/>
        </a:accent6>
        <a:hlink>
          <a:srgbClr val="FFFFCC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欢天喜地 4">
        <a:dk1>
          <a:srgbClr val="C0C0C0"/>
        </a:dk1>
        <a:lt1>
          <a:srgbClr val="FFFFFF"/>
        </a:lt1>
        <a:dk2>
          <a:srgbClr val="E0A172"/>
        </a:dk2>
        <a:lt2>
          <a:srgbClr val="FFFF99"/>
        </a:lt2>
        <a:accent1>
          <a:srgbClr val="89A3AB"/>
        </a:accent1>
        <a:accent2>
          <a:srgbClr val="CCCCFF"/>
        </a:accent2>
        <a:accent3>
          <a:srgbClr val="EDCDBC"/>
        </a:accent3>
        <a:accent4>
          <a:srgbClr val="DADADA"/>
        </a:accent4>
        <a:accent5>
          <a:srgbClr val="C4CED2"/>
        </a:accent5>
        <a:accent6>
          <a:srgbClr val="B9B9E7"/>
        </a:accent6>
        <a:hlink>
          <a:srgbClr val="4D4D4D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欢天喜地 5">
        <a:dk1>
          <a:srgbClr val="B2B2B2"/>
        </a:dk1>
        <a:lt1>
          <a:srgbClr val="FFFF66"/>
        </a:lt1>
        <a:dk2>
          <a:srgbClr val="D5E2CC"/>
        </a:dk2>
        <a:lt2>
          <a:srgbClr val="FFFFFF"/>
        </a:lt2>
        <a:accent1>
          <a:srgbClr val="859AC3"/>
        </a:accent1>
        <a:accent2>
          <a:srgbClr val="66CCFF"/>
        </a:accent2>
        <a:accent3>
          <a:srgbClr val="E7EEE2"/>
        </a:accent3>
        <a:accent4>
          <a:srgbClr val="DADA56"/>
        </a:accent4>
        <a:accent5>
          <a:srgbClr val="C2CADE"/>
        </a:accent5>
        <a:accent6>
          <a:srgbClr val="5CB9E7"/>
        </a:accent6>
        <a:hlink>
          <a:srgbClr val="0000CC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欢天喜地 6">
        <a:dk1>
          <a:srgbClr val="C0C0C0"/>
        </a:dk1>
        <a:lt1>
          <a:srgbClr val="FFFFCC"/>
        </a:lt1>
        <a:dk2>
          <a:srgbClr val="FFCC99"/>
        </a:dk2>
        <a:lt2>
          <a:srgbClr val="000000"/>
        </a:lt2>
        <a:accent1>
          <a:srgbClr val="73A78D"/>
        </a:accent1>
        <a:accent2>
          <a:srgbClr val="CC3399"/>
        </a:accent2>
        <a:accent3>
          <a:srgbClr val="FFE2CA"/>
        </a:accent3>
        <a:accent4>
          <a:srgbClr val="DADAAE"/>
        </a:accent4>
        <a:accent5>
          <a:srgbClr val="BCD0C5"/>
        </a:accent5>
        <a:accent6>
          <a:srgbClr val="B92D8A"/>
        </a:accent6>
        <a:hlink>
          <a:srgbClr val="CCECFF"/>
        </a:hlink>
        <a:folHlink>
          <a:srgbClr val="00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欢天喜地 7">
        <a:dk1>
          <a:srgbClr val="000066"/>
        </a:dk1>
        <a:lt1>
          <a:srgbClr val="F48E6E"/>
        </a:lt1>
        <a:dk2>
          <a:srgbClr val="FFFF99"/>
        </a:dk2>
        <a:lt2>
          <a:srgbClr val="C0C0C0"/>
        </a:lt2>
        <a:accent1>
          <a:srgbClr val="E8E8CE"/>
        </a:accent1>
        <a:accent2>
          <a:srgbClr val="3333CC"/>
        </a:accent2>
        <a:accent3>
          <a:srgbClr val="F8C6BA"/>
        </a:accent3>
        <a:accent4>
          <a:srgbClr val="000056"/>
        </a:accent4>
        <a:accent5>
          <a:srgbClr val="F2F2E3"/>
        </a:accent5>
        <a:accent6>
          <a:srgbClr val="2D2DB9"/>
        </a:accent6>
        <a:hlink>
          <a:srgbClr val="FFFF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欢天喜地 8">
        <a:dk1>
          <a:srgbClr val="B2B2B2"/>
        </a:dk1>
        <a:lt1>
          <a:srgbClr val="66FFFF"/>
        </a:lt1>
        <a:dk2>
          <a:srgbClr val="FFCCCC"/>
        </a:dk2>
        <a:lt2>
          <a:srgbClr val="660066"/>
        </a:lt2>
        <a:accent1>
          <a:srgbClr val="7592B1"/>
        </a:accent1>
        <a:accent2>
          <a:srgbClr val="008080"/>
        </a:accent2>
        <a:accent3>
          <a:srgbClr val="FFE2E2"/>
        </a:accent3>
        <a:accent4>
          <a:srgbClr val="56DADA"/>
        </a:accent4>
        <a:accent5>
          <a:srgbClr val="BDC7D5"/>
        </a:accent5>
        <a:accent6>
          <a:srgbClr val="007373"/>
        </a:accent6>
        <a:hlink>
          <a:srgbClr val="FFFF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Compass">
  <a:themeElements>
    <a:clrScheme name="Compas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Compas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Compas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s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1520</Words>
  <Application>WPS 演示</Application>
  <PresentationFormat>宽屏</PresentationFormat>
  <Paragraphs>119</Paragraphs>
  <Slides>20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7" baseType="lpstr">
      <vt:lpstr>Arial</vt:lpstr>
      <vt:lpstr>宋体</vt:lpstr>
      <vt:lpstr>Wingdings</vt:lpstr>
      <vt:lpstr>Wingdings</vt:lpstr>
      <vt:lpstr>Times New Roman</vt:lpstr>
      <vt:lpstr>Arial Black</vt:lpstr>
      <vt:lpstr>Tahoma</vt:lpstr>
      <vt:lpstr>华文行楷</vt:lpstr>
      <vt:lpstr>微软雅黑</vt:lpstr>
      <vt:lpstr>Calibri</vt:lpstr>
      <vt:lpstr>Arial Unicode MS</vt:lpstr>
      <vt:lpstr>仿宋_GB2312</vt:lpstr>
      <vt:lpstr>Office 主题​​</vt:lpstr>
      <vt:lpstr>Proposal</vt:lpstr>
      <vt:lpstr>Capsules</vt:lpstr>
      <vt:lpstr>欢天喜地</vt:lpstr>
      <vt:lpstr>默认设计模板</vt:lpstr>
      <vt:lpstr>Glass Layers</vt:lpstr>
      <vt:lpstr>诗情画意</vt:lpstr>
      <vt:lpstr>Compass</vt:lpstr>
      <vt:lpstr>Pixel</vt:lpstr>
      <vt:lpstr>Fireworks</vt:lpstr>
      <vt:lpstr>Watermark</vt:lpstr>
      <vt:lpstr>Digital Dots</vt:lpstr>
      <vt:lpstr>Mountain Top</vt:lpstr>
      <vt:lpstr>Fading Grid</vt:lpstr>
      <vt:lpstr>MS_ClipArt_Gallery.2</vt:lpstr>
      <vt:lpstr>PowerPoint 演示文稿</vt:lpstr>
      <vt:lpstr>   </vt:lpstr>
      <vt:lpstr>一.长度的单位及测量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方法: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刻度尺和温度计的异同点</vt:lpstr>
      <vt:lpstr>思考讨论： </vt:lpstr>
      <vt:lpstr>四.小结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152</cp:revision>
  <dcterms:created xsi:type="dcterms:W3CDTF">2019-06-19T02:08:00Z</dcterms:created>
  <dcterms:modified xsi:type="dcterms:W3CDTF">2022-08-06T09:07:58Z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050756B175294108AF3BDCBA4DC042DE</vt:lpwstr>
  </property>
</Properties>
</file>