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178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7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331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434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434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5365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536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6389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639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7413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741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4" name="灯片编号占位符 1029"/>
          <p:cNvSpPr>
            <a:spLocks noGrp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8437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8438" name="页脚占位符 1028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5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946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1946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8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485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048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1509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151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2533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253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5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3557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355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5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458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458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560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5605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560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62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6629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663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765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7653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765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8674" name="灯片编号占位符 1029"/>
          <p:cNvSpPr>
            <a:spLocks noGrp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8677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8678" name="页脚占位符 1028"/>
          <p:cNvSpPr>
            <a:spLocks noGrp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96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9701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297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25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307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7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1749" name="日期占位符 102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317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27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2773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327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37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3797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/>
          </a:p>
        </p:txBody>
      </p:sp>
      <p:sp>
        <p:nvSpPr>
          <p:cNvPr id="337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3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3077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30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3.xml"/><Relationship Id="rId6" Type="http://schemas.openxmlformats.org/officeDocument/2006/relationships/tags" Target="../tags/tag118.xml"/><Relationship Id="rId5" Type="http://schemas.openxmlformats.org/officeDocument/2006/relationships/image" Target="../media/image19.jpeg"/><Relationship Id="rId4" Type="http://schemas.openxmlformats.org/officeDocument/2006/relationships/tags" Target="../tags/tag117.xml"/><Relationship Id="rId3" Type="http://schemas.openxmlformats.org/officeDocument/2006/relationships/image" Target="../media/image18.jpeg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image" Target="../media/image9.png"/><Relationship Id="rId3" Type="http://schemas.openxmlformats.org/officeDocument/2006/relationships/tags" Target="../tags/tag120.xml"/><Relationship Id="rId2" Type="http://schemas.openxmlformats.org/officeDocument/2006/relationships/image" Target="../media/image20.png"/><Relationship Id="rId18" Type="http://schemas.openxmlformats.org/officeDocument/2006/relationships/slideLayout" Target="../slideLayouts/slideLayout23.xml"/><Relationship Id="rId17" Type="http://schemas.openxmlformats.org/officeDocument/2006/relationships/tags" Target="../tags/tag129.xml"/><Relationship Id="rId16" Type="http://schemas.openxmlformats.org/officeDocument/2006/relationships/image" Target="../media/image24.png"/><Relationship Id="rId15" Type="http://schemas.openxmlformats.org/officeDocument/2006/relationships/tags" Target="../tags/tag128.xml"/><Relationship Id="rId14" Type="http://schemas.openxmlformats.org/officeDocument/2006/relationships/tags" Target="../tags/tag127.xml"/><Relationship Id="rId13" Type="http://schemas.openxmlformats.org/officeDocument/2006/relationships/image" Target="../media/image23.png"/><Relationship Id="rId12" Type="http://schemas.openxmlformats.org/officeDocument/2006/relationships/tags" Target="../tags/tag126.xml"/><Relationship Id="rId11" Type="http://schemas.openxmlformats.org/officeDocument/2006/relationships/image" Target="../media/image22.png"/><Relationship Id="rId10" Type="http://schemas.openxmlformats.org/officeDocument/2006/relationships/tags" Target="../tags/tag125.xml"/><Relationship Id="rId1" Type="http://schemas.openxmlformats.org/officeDocument/2006/relationships/tags" Target="../tags/tag119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3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image" Target="../media/image25.jpeg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3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image" Target="../media/image26.jpeg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image" Target="../media/image27.png"/><Relationship Id="rId11" Type="http://schemas.openxmlformats.org/officeDocument/2006/relationships/slideLayout" Target="../slideLayouts/slideLayout23.xml"/><Relationship Id="rId10" Type="http://schemas.openxmlformats.org/officeDocument/2006/relationships/tags" Target="../tags/tag151.xml"/><Relationship Id="rId1" Type="http://schemas.openxmlformats.org/officeDocument/2006/relationships/tags" Target="../tags/tag14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jpeg"/><Relationship Id="rId8" Type="http://schemas.openxmlformats.org/officeDocument/2006/relationships/tags" Target="../tags/tag161.xml"/><Relationship Id="rId7" Type="http://schemas.openxmlformats.org/officeDocument/2006/relationships/image" Target="../media/image28.jpeg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0" Type="http://schemas.openxmlformats.org/officeDocument/2006/relationships/slideLayout" Target="../slideLayouts/slideLayout23.xml"/><Relationship Id="rId1" Type="http://schemas.openxmlformats.org/officeDocument/2006/relationships/tags" Target="../tags/tag155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3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3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image" Target="../media/image30.jpeg"/><Relationship Id="rId2" Type="http://schemas.openxmlformats.org/officeDocument/2006/relationships/tags" Target="../tags/tag172.xml"/><Relationship Id="rId1" Type="http://schemas.openxmlformats.org/officeDocument/2006/relationships/tags" Target="../tags/tag17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4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7" Type="http://schemas.openxmlformats.org/officeDocument/2006/relationships/tags" Target="../tags/tag73.xml"/><Relationship Id="rId6" Type="http://schemas.openxmlformats.org/officeDocument/2006/relationships/image" Target="../media/image3.png"/><Relationship Id="rId5" Type="http://schemas.openxmlformats.org/officeDocument/2006/relationships/tags" Target="../tags/tag72.xml"/><Relationship Id="rId4" Type="http://schemas.openxmlformats.org/officeDocument/2006/relationships/image" Target="../media/image2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7" Type="http://schemas.openxmlformats.org/officeDocument/2006/relationships/tags" Target="../tags/tag77.xml"/><Relationship Id="rId6" Type="http://schemas.openxmlformats.org/officeDocument/2006/relationships/image" Target="../media/image6.png"/><Relationship Id="rId5" Type="http://schemas.openxmlformats.org/officeDocument/2006/relationships/tags" Target="../tags/tag76.xml"/><Relationship Id="rId4" Type="http://schemas.openxmlformats.org/officeDocument/2006/relationships/image" Target="../media/image5.png"/><Relationship Id="rId3" Type="http://schemas.openxmlformats.org/officeDocument/2006/relationships/tags" Target="../tags/tag75.xml"/><Relationship Id="rId2" Type="http://schemas.openxmlformats.org/officeDocument/2006/relationships/image" Target="../media/image4.png"/><Relationship Id="rId1" Type="http://schemas.openxmlformats.org/officeDocument/2006/relationships/tags" Target="../tags/tag7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hyperlink" Target="&#29992;&#31034;&#27874;&#22120;&#26174;&#31034;&#22768;&#24378;&#30340;&#21464;&#21270;.mpg" TargetMode="Externa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image" Target="../media/image7.jpeg"/><Relationship Id="rId2" Type="http://schemas.openxmlformats.org/officeDocument/2006/relationships/tags" Target="../tags/tag79.xml"/><Relationship Id="rId17" Type="http://schemas.openxmlformats.org/officeDocument/2006/relationships/slideLayout" Target="../slideLayouts/slideLayout23.xml"/><Relationship Id="rId16" Type="http://schemas.openxmlformats.org/officeDocument/2006/relationships/tags" Target="../tags/tag88.xml"/><Relationship Id="rId15" Type="http://schemas.openxmlformats.org/officeDocument/2006/relationships/image" Target="../media/image10.png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image" Target="../media/image9.png"/><Relationship Id="rId11" Type="http://schemas.openxmlformats.org/officeDocument/2006/relationships/tags" Target="../tags/tag85.xml"/><Relationship Id="rId10" Type="http://schemas.openxmlformats.org/officeDocument/2006/relationships/image" Target="../media/image8.jpeg"/><Relationship Id="rId1" Type="http://schemas.openxmlformats.org/officeDocument/2006/relationships/tags" Target="../tags/tag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image" Target="../media/image11.png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2" Type="http://schemas.openxmlformats.org/officeDocument/2006/relationships/slideLayout" Target="../slideLayouts/slideLayout23.xml"/><Relationship Id="rId11" Type="http://schemas.openxmlformats.org/officeDocument/2006/relationships/image" Target="../media/image13.png"/><Relationship Id="rId10" Type="http://schemas.openxmlformats.org/officeDocument/2006/relationships/tags" Target="../tags/tag96.xml"/><Relationship Id="rId1" Type="http://schemas.openxmlformats.org/officeDocument/2006/relationships/tags" Target="../tags/tag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image" Target="../media/image15.jpeg"/><Relationship Id="rId5" Type="http://schemas.openxmlformats.org/officeDocument/2006/relationships/tags" Target="../tags/tag100.xml"/><Relationship Id="rId4" Type="http://schemas.openxmlformats.org/officeDocument/2006/relationships/image" Target="../media/image14.png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2" Type="http://schemas.openxmlformats.org/officeDocument/2006/relationships/slideLayout" Target="../slideLayouts/slideLayout23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tags" Target="../tags/tag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image" Target="../media/image16.jpeg"/><Relationship Id="rId2" Type="http://schemas.openxmlformats.org/officeDocument/2006/relationships/tags" Target="../tags/tag107.xml"/><Relationship Id="rId12" Type="http://schemas.openxmlformats.org/officeDocument/2006/relationships/slideLayout" Target="../slideLayouts/slideLayout23.xml"/><Relationship Id="rId11" Type="http://schemas.openxmlformats.org/officeDocument/2006/relationships/image" Target="../media/image17.jpeg"/><Relationship Id="rId10" Type="http://schemas.openxmlformats.org/officeDocument/2006/relationships/tags" Target="../tags/tag114.xml"/><Relationship Id="rId1" Type="http://schemas.openxmlformats.org/officeDocument/2006/relationships/tags" Target="../tags/tag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1"/>
          <p:cNvSpPr/>
          <p:nvPr/>
        </p:nvSpPr>
        <p:spPr>
          <a:xfrm>
            <a:off x="4459288" y="2816225"/>
            <a:ext cx="62992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en-US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1.2 </a:t>
            </a:r>
            <a:r>
              <a:rPr lang="zh-CN" altLang="en-US" sz="4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乐音的特性</a:t>
            </a:r>
            <a:endParaRPr lang="zh-CN" altLang="en-US" sz="4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Text Box 5"/>
          <p:cNvSpPr/>
          <p:nvPr>
            <p:custDataLst>
              <p:tags r:id="rId1"/>
            </p:custDataLst>
          </p:nvPr>
        </p:nvSpPr>
        <p:spPr>
          <a:xfrm>
            <a:off x="3670300" y="1041400"/>
            <a:ext cx="8035925" cy="2452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20000"/>
              </a:lnSpc>
              <a:spcBef>
                <a:spcPct val="20000"/>
              </a:spcBef>
              <a:buChar char="•"/>
            </a:pP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你能举例说明音调的高低不同吗？你知道男生女生声音不同的原因吗？你理解</a:t>
            </a:r>
            <a:r>
              <a:rPr lang="zh-CN" altLang="en-US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独唱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女高音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伴唱的含义吗？编钟为什么这么多呢？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4035" name="Picture 8" descr="20061131446416465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909" t="13719"/>
          <a:stretch>
            <a:fillRect/>
          </a:stretch>
        </p:blipFill>
        <p:spPr>
          <a:xfrm>
            <a:off x="3771900" y="3482975"/>
            <a:ext cx="4573588" cy="2374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Picture 8" descr="b3f6cea21d237abecaefd04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85800" y="1282700"/>
            <a:ext cx="2928938" cy="457517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4037" name="TextBox 12"/>
          <p:cNvSpPr/>
          <p:nvPr>
            <p:custDataLst>
              <p:tags r:id="rId6"/>
            </p:custDataLst>
          </p:nvPr>
        </p:nvSpPr>
        <p:spPr>
          <a:xfrm>
            <a:off x="8229600" y="3502025"/>
            <a:ext cx="612775" cy="2392363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 anchorCtr="0">
            <a:spAutoFit/>
          </a:bodyPr>
          <a:p>
            <a:pPr algn="dist">
              <a:spcBef>
                <a:spcPct val="20000"/>
              </a:spcBef>
              <a:buChar char="•"/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曾候乙编钟</a:t>
            </a:r>
            <a:endParaRPr lang="zh-CN" altLang="en-US" sz="28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 fill="hold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5058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968375"/>
            <a:ext cx="5002213" cy="1876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5059" name="组合 3"/>
          <p:cNvGrpSpPr/>
          <p:nvPr/>
        </p:nvGrpSpPr>
        <p:grpSpPr>
          <a:xfrm>
            <a:off x="457200" y="2636838"/>
            <a:ext cx="2763838" cy="687387"/>
            <a:chOff x="721" y="4153"/>
            <a:chExt cx="4352" cy="1082"/>
          </a:xfrm>
        </p:grpSpPr>
        <p:pic>
          <p:nvPicPr>
            <p:cNvPr id="45060" name="图片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-16199" b="13074"/>
            <a:stretch>
              <a:fillRect/>
            </a:stretch>
          </p:blipFill>
          <p:spPr>
            <a:xfrm rot="5400000">
              <a:off x="2544" y="2326"/>
              <a:ext cx="703" cy="43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061" name="文本框 2"/>
            <p:cNvSpPr/>
            <p:nvPr>
              <p:custDataLst>
                <p:tags r:id="rId5"/>
              </p:custDataLst>
            </p:nvPr>
          </p:nvSpPr>
          <p:spPr>
            <a:xfrm>
              <a:off x="1647" y="4511"/>
              <a:ext cx="1881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dist"/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楷体" panose="02010609060101010101" charset="-122"/>
                  <a:ea typeface="楷体" panose="02010609060101010101" charset="-122"/>
                </a:rPr>
                <a:t>t=1s</a:t>
              </a:r>
              <a:endParaRPr lang="en-US" altLang="zh-CN" sz="24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5062" name="组合 4"/>
          <p:cNvGrpSpPr/>
          <p:nvPr/>
        </p:nvGrpSpPr>
        <p:grpSpPr>
          <a:xfrm>
            <a:off x="2994025" y="2636838"/>
            <a:ext cx="2763838" cy="687387"/>
            <a:chOff x="721" y="4153"/>
            <a:chExt cx="4352" cy="1082"/>
          </a:xfrm>
        </p:grpSpPr>
        <p:pic>
          <p:nvPicPr>
            <p:cNvPr id="45063" name="图片 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-16199" b="13074"/>
            <a:stretch>
              <a:fillRect/>
            </a:stretch>
          </p:blipFill>
          <p:spPr>
            <a:xfrm rot="5400000">
              <a:off x="2544" y="2326"/>
              <a:ext cx="703" cy="43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064" name="文本框 7"/>
            <p:cNvSpPr/>
            <p:nvPr>
              <p:custDataLst>
                <p:tags r:id="rId7"/>
              </p:custDataLst>
            </p:nvPr>
          </p:nvSpPr>
          <p:spPr>
            <a:xfrm>
              <a:off x="1647" y="4511"/>
              <a:ext cx="1881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dist"/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楷体" panose="02010609060101010101" charset="-122"/>
                  <a:ea typeface="楷体" panose="02010609060101010101" charset="-122"/>
                </a:rPr>
                <a:t>t=1s</a:t>
              </a:r>
              <a:endParaRPr lang="en-US" altLang="zh-CN" sz="24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45065" name="图片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260000">
            <a:off x="5608638" y="1681163"/>
            <a:ext cx="2170112" cy="976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6" name="图片 5" descr="C:/Users/buzha/AppData/Local/Temp/kaimatting/20200902143034/output_aiMatting_20200902143038.pngoutput_aiMatting_2020090214303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438" y="3656013"/>
            <a:ext cx="1801812" cy="217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7" name="图片 6" descr="C:/Users/buzha/AppData/Local/Temp/kaimatting/20200902143041/output_aiMatting_20200902143044.pngoutput_aiMatting_2020090214304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2100" y="3549650"/>
            <a:ext cx="1255713" cy="2325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8" name="文本框 9"/>
          <p:cNvSpPr/>
          <p:nvPr>
            <p:custDataLst>
              <p:tags r:id="rId14"/>
            </p:custDataLst>
          </p:nvPr>
        </p:nvSpPr>
        <p:spPr>
          <a:xfrm>
            <a:off x="4305300" y="3368675"/>
            <a:ext cx="7416800" cy="2306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60000"/>
              </a:lnSpc>
            </a:pP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猜一猜</a:t>
            </a:r>
            <a:r>
              <a:rPr lang="en-US" altLang="zh-CN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弦乐器的音调与哪些因素有关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60000"/>
              </a:lnSpc>
            </a:pP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结论</a:t>
            </a:r>
            <a:r>
              <a:rPr lang="en-US" altLang="zh-CN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弦越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短、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越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细、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越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紧，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音调越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高</a:t>
            </a:r>
            <a:r>
              <a:rPr lang="en-US" altLang="zh-CN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0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60000"/>
              </a:lnSpc>
            </a:pP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乐器是如何发出不同音调的声音的呢？</a:t>
            </a:r>
            <a:endParaRPr lang="zh-CN" altLang="en-US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45069" name="图片 10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9650" y="963613"/>
            <a:ext cx="3595688" cy="2281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70" name="文本框 11"/>
          <p:cNvSpPr/>
          <p:nvPr>
            <p:custDataLst>
              <p:tags r:id="rId17"/>
            </p:custDataLst>
          </p:nvPr>
        </p:nvSpPr>
        <p:spPr>
          <a:xfrm>
            <a:off x="10814050" y="917575"/>
            <a:ext cx="827088" cy="2306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80000"/>
              </a:lnSpc>
            </a:pP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铜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铜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尼龙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铜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矩形 30731"/>
          <p:cNvSpPr/>
          <p:nvPr>
            <p:custDataLst>
              <p:tags r:id="rId1"/>
            </p:custDataLst>
          </p:nvPr>
        </p:nvSpPr>
        <p:spPr>
          <a:xfrm>
            <a:off x="539750" y="1074738"/>
            <a:ext cx="811530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[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活动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]: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辨别由不同物体发出的声音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46083" name="文本框 1"/>
          <p:cNvSpPr/>
          <p:nvPr>
            <p:custDataLst>
              <p:tags r:id="rId2"/>
            </p:custDataLst>
          </p:nvPr>
        </p:nvSpPr>
        <p:spPr>
          <a:xfrm>
            <a:off x="411163" y="1733550"/>
            <a:ext cx="11187112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 latinLnBrk="1" hangingPunct="0"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用不同乐器演奏同一首曲子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有什么不同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我们是依靠什么分辨这些不同的乐器的呢？</a:t>
            </a:r>
            <a:endParaRPr lang="en-US" altLang="zh-CN" sz="32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46084" name="Picture 6" descr="80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1" contrast="78000"/>
          </a:blip>
          <a:srcRect l="65790" t="2457" r="2632" b="62527"/>
          <a:stretch>
            <a:fillRect/>
          </a:stretch>
        </p:blipFill>
        <p:spPr>
          <a:xfrm>
            <a:off x="9559925" y="2586038"/>
            <a:ext cx="2038350" cy="346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5" name="文本框 2"/>
          <p:cNvSpPr/>
          <p:nvPr>
            <p:custDataLst>
              <p:tags r:id="rId5"/>
            </p:custDataLst>
          </p:nvPr>
        </p:nvSpPr>
        <p:spPr>
          <a:xfrm>
            <a:off x="411163" y="3017838"/>
            <a:ext cx="9020175" cy="2159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 latinLnBrk="1" hangingPunct="0"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不同的乐器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即使它们发出声音的响度和音调都相同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凭听觉我们也可以把它们区分开来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这与声音的另一个特性</a:t>
            </a:r>
            <a:r>
              <a:rPr lang="en-US" altLang="zh-CN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--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音色有关</a:t>
            </a:r>
            <a:r>
              <a:rPr lang="en-US" altLang="zh-CN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endParaRPr lang="en-US" altLang="zh-CN"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46086" name="文本框 3"/>
          <p:cNvSpPr/>
          <p:nvPr>
            <p:custDataLst>
              <p:tags r:id="rId6"/>
            </p:custDataLst>
          </p:nvPr>
        </p:nvSpPr>
        <p:spPr>
          <a:xfrm>
            <a:off x="411163" y="5254625"/>
            <a:ext cx="954881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音色</a:t>
            </a:r>
            <a:r>
              <a:rPr lang="en-US" altLang="zh-CN" sz="32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: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声音的特色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r>
              <a:rPr lang="zh-CN" altLang="en-US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不同的声源</a:t>
            </a:r>
            <a:r>
              <a:rPr lang="en-US" altLang="zh-CN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音色一般不同</a:t>
            </a:r>
            <a:r>
              <a:rPr lang="en-US" altLang="zh-CN" sz="32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endParaRPr lang="en-US" altLang="zh-CN" sz="3200" b="1">
              <a:solidFill>
                <a:srgbClr val="00206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7106" name="表格 47105"/>
          <p:cNvGraphicFramePr/>
          <p:nvPr/>
        </p:nvGraphicFramePr>
        <p:xfrm>
          <a:off x="592138" y="1454150"/>
          <a:ext cx="11009313" cy="4621213"/>
        </p:xfrm>
        <a:graphic>
          <a:graphicData uri="http://schemas.openxmlformats.org/drawingml/2006/table">
            <a:tbl>
              <a:tblPr/>
              <a:tblGrid>
                <a:gridCol w="665163"/>
                <a:gridCol w="3063875"/>
                <a:gridCol w="3865562"/>
                <a:gridCol w="3414713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buNone/>
                      </a:pP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 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定义</a:t>
                      </a:r>
                      <a:endParaRPr lang="zh-CN" altLang="en-US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决定因素</a:t>
                      </a:r>
                      <a:endParaRPr lang="zh-CN" altLang="en-US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听感表现</a:t>
                      </a:r>
                      <a:endParaRPr lang="zh-CN" altLang="en-US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3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rgbClr val="C00000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音调</a:t>
                      </a:r>
                      <a:endParaRPr lang="zh-CN" altLang="en-US" sz="3200" b="1">
                        <a:solidFill>
                          <a:srgbClr val="C00000"/>
                        </a:solidFill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lnSpc>
                          <a:spcPct val="190000"/>
                        </a:lnSpc>
                        <a:buNone/>
                      </a:pPr>
                      <a:r>
                        <a:rPr lang="zh-CN" altLang="en-US" sz="3600" b="1">
                          <a:solidFill>
                            <a:srgbClr val="171745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声音的高低</a:t>
                      </a:r>
                      <a:endParaRPr lang="zh-CN" altLang="en-US" sz="3600" b="1">
                        <a:solidFill>
                          <a:srgbClr val="171745"/>
                        </a:solidFill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由声源的振动频率决定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;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频率高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,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音调高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;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lvl="0" algn="just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频率低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,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音调低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音调高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: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声音清脆、尖细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;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音调低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: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声音粗犷、低沉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8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3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rgbClr val="C00000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响度</a:t>
                      </a:r>
                      <a:endParaRPr lang="zh-CN" altLang="en-US" sz="3200" b="1">
                        <a:solidFill>
                          <a:srgbClr val="C00000"/>
                        </a:solidFill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lnSpc>
                          <a:spcPct val="190000"/>
                        </a:lnSpc>
                        <a:buNone/>
                      </a:pPr>
                      <a:r>
                        <a:rPr lang="zh-CN" altLang="en-US" sz="3600" b="1">
                          <a:solidFill>
                            <a:srgbClr val="171745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声音的强弱</a:t>
                      </a:r>
                      <a:endParaRPr lang="zh-CN" altLang="en-US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由声源的振动幅度决定；振幅越大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,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响度越大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响度大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: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震耳欲聋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;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lvl="0" algn="just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响度小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: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轻声耳语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3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rgbClr val="C00000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音色</a:t>
                      </a:r>
                      <a:endParaRPr lang="zh-CN" altLang="en-US" sz="3200" b="1">
                        <a:solidFill>
                          <a:srgbClr val="C00000"/>
                        </a:solidFill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>
                        <a:lnSpc>
                          <a:spcPct val="210000"/>
                        </a:lnSpc>
                        <a:buNone/>
                      </a:pPr>
                      <a:r>
                        <a:rPr lang="zh-CN" altLang="en-US" sz="2800" b="1">
                          <a:solidFill>
                            <a:srgbClr val="171745"/>
                          </a:solidFill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对声音音质的感觉</a:t>
                      </a:r>
                      <a:endParaRPr lang="zh-CN" altLang="en-US" sz="2800" b="1">
                        <a:solidFill>
                          <a:srgbClr val="171745"/>
                        </a:solidFill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不同发声体的材料、结构不同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,</a:t>
                      </a: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发出声音的音色就不同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just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分辨不同发声体发出的声音的重要特征</a:t>
                      </a:r>
                      <a:r>
                        <a:rPr lang="en-US" altLang="zh-CN" sz="2800" b="1">
                          <a:effectLst>
                            <a:outerShdw blurRad="38100" dist="38100" dir="2700000">
                              <a:srgbClr val="C0C0C0"/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.</a:t>
                      </a:r>
                      <a:endParaRPr lang="en-US" altLang="zh-CN" sz="2800" b="1">
                        <a:effectLst>
                          <a:outerShdw blurRad="38100" dist="38100" dir="2700000">
                            <a:srgbClr val="C0C0C0"/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33" name="Text Box 30"/>
          <p:cNvSpPr/>
          <p:nvPr>
            <p:custDataLst>
              <p:tags r:id="rId1"/>
            </p:custDataLst>
          </p:nvPr>
        </p:nvSpPr>
        <p:spPr>
          <a:xfrm>
            <a:off x="4576763" y="866775"/>
            <a:ext cx="30416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20000"/>
              </a:spcBef>
              <a:buChar char="•"/>
            </a:pPr>
            <a:r>
              <a:rPr lang="zh-CN" altLang="en-US" sz="32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乐音的三大特征</a:t>
            </a:r>
            <a:endParaRPr lang="zh-CN" altLang="en-US" sz="32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131" name="文本框 1"/>
          <p:cNvSpPr/>
          <p:nvPr>
            <p:custDataLst>
              <p:tags r:id="rId2"/>
            </p:custDataLst>
          </p:nvPr>
        </p:nvSpPr>
        <p:spPr>
          <a:xfrm>
            <a:off x="434975" y="1941513"/>
            <a:ext cx="114427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不同乐器音色不同波形不同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如何从波形看出响度、音调呢？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8132" name="图片 176131" descr="1652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5000" y="2633663"/>
            <a:ext cx="10423525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文本框 7"/>
          <p:cNvSpPr/>
          <p:nvPr>
            <p:custDataLst>
              <p:tags r:id="rId5"/>
            </p:custDataLst>
          </p:nvPr>
        </p:nvSpPr>
        <p:spPr>
          <a:xfrm>
            <a:off x="1884363" y="4578350"/>
            <a:ext cx="20589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音叉</a:t>
            </a:r>
            <a:endParaRPr lang="zh-CN" altLang="en-US" sz="28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134" name="文本框 8"/>
          <p:cNvSpPr/>
          <p:nvPr>
            <p:custDataLst>
              <p:tags r:id="rId6"/>
            </p:custDataLst>
          </p:nvPr>
        </p:nvSpPr>
        <p:spPr>
          <a:xfrm>
            <a:off x="5318125" y="4578350"/>
            <a:ext cx="18653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钢琴</a:t>
            </a:r>
            <a:endParaRPr lang="zh-CN" altLang="en-US" sz="28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135" name="文本框 9"/>
          <p:cNvSpPr/>
          <p:nvPr>
            <p:custDataLst>
              <p:tags r:id="rId7"/>
            </p:custDataLst>
          </p:nvPr>
        </p:nvSpPr>
        <p:spPr>
          <a:xfrm>
            <a:off x="9010650" y="4578350"/>
            <a:ext cx="18303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长笛</a:t>
            </a:r>
            <a:endParaRPr lang="zh-CN" altLang="en-US" sz="28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136" name="文本框 6"/>
          <p:cNvSpPr/>
          <p:nvPr>
            <p:custDataLst>
              <p:tags r:id="rId8"/>
            </p:custDataLst>
          </p:nvPr>
        </p:nvSpPr>
        <p:spPr>
          <a:xfrm>
            <a:off x="438150" y="5108575"/>
            <a:ext cx="10402888" cy="682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分析：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看波形的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高低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;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看波形的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密集程度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9154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0125" y="3076575"/>
            <a:ext cx="2317750" cy="2254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" y="3325813"/>
            <a:ext cx="2284413" cy="1787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56" name="组合 1"/>
          <p:cNvGrpSpPr/>
          <p:nvPr/>
        </p:nvGrpSpPr>
        <p:grpSpPr>
          <a:xfrm>
            <a:off x="3922713" y="3400425"/>
            <a:ext cx="2506662" cy="1638300"/>
            <a:chOff x="10168" y="2453"/>
            <a:chExt cx="4399" cy="1860"/>
          </a:xfrm>
        </p:grpSpPr>
        <p:pic>
          <p:nvPicPr>
            <p:cNvPr id="49157" name="Picture 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68" y="2453"/>
              <a:ext cx="2267" cy="18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9158" name="Picture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301" y="2453"/>
              <a:ext cx="2267" cy="18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9159" name="Text Box 8"/>
          <p:cNvSpPr/>
          <p:nvPr>
            <p:custDataLst>
              <p:tags r:id="rId6"/>
            </p:custDataLst>
          </p:nvPr>
        </p:nvSpPr>
        <p:spPr>
          <a:xfrm>
            <a:off x="1355725" y="5187950"/>
            <a:ext cx="5762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160" name="Text Box 9"/>
          <p:cNvSpPr/>
          <p:nvPr>
            <p:custDataLst>
              <p:tags r:id="rId7"/>
            </p:custDataLst>
          </p:nvPr>
        </p:nvSpPr>
        <p:spPr>
          <a:xfrm>
            <a:off x="4873625" y="5187950"/>
            <a:ext cx="7207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161" name="Text Box 10"/>
          <p:cNvSpPr/>
          <p:nvPr>
            <p:custDataLst>
              <p:tags r:id="rId8"/>
            </p:custDataLst>
          </p:nvPr>
        </p:nvSpPr>
        <p:spPr>
          <a:xfrm>
            <a:off x="8248650" y="5186363"/>
            <a:ext cx="5762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162" name="标题 32769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163" name="文本框 3"/>
          <p:cNvSpPr/>
          <p:nvPr>
            <p:custDataLst>
              <p:tags r:id="rId10"/>
            </p:custDataLst>
          </p:nvPr>
        </p:nvSpPr>
        <p:spPr>
          <a:xfrm>
            <a:off x="469900" y="1882775"/>
            <a:ext cx="1110932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3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2.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借助仪器观察到三个声波的波形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其中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音调最高的是</a:t>
            </a:r>
            <a:r>
              <a:rPr lang="zh-CN" altLang="en-US" sz="3200" b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</a:t>
            </a:r>
            <a:r>
              <a:rPr lang="en-US" altLang="zh-CN" sz="3200" b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B 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响度最大的是</a:t>
            </a:r>
            <a:r>
              <a:rPr lang="zh-CN" altLang="en-US" sz="3200" b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</a:t>
            </a:r>
            <a:r>
              <a:rPr lang="en-US" altLang="zh-CN" sz="3200" b="1" u="sng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C 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.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179" name="文本框 1"/>
          <p:cNvSpPr/>
          <p:nvPr>
            <p:custDataLst>
              <p:tags r:id="rId2"/>
            </p:custDataLst>
          </p:nvPr>
        </p:nvSpPr>
        <p:spPr>
          <a:xfrm>
            <a:off x="466725" y="1727200"/>
            <a:ext cx="11137900" cy="42275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男低音独唱时由女高音轻声伴唱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对二人声音的描述正确的是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   )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男低音比女高音音调低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响度大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男低音比女高音音调低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响度小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C.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男低音比女高音音调高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响度小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D.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男低音比女高音音调高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响度大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180" name="Text Box 4"/>
          <p:cNvSpPr/>
          <p:nvPr>
            <p:custDataLst>
              <p:tags r:id="rId3"/>
            </p:custDataLst>
          </p:nvPr>
        </p:nvSpPr>
        <p:spPr>
          <a:xfrm>
            <a:off x="1270000" y="2522538"/>
            <a:ext cx="10080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36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03" name="Text Box 3"/>
          <p:cNvSpPr/>
          <p:nvPr>
            <p:custDataLst>
              <p:tags r:id="rId2"/>
            </p:custDataLst>
          </p:nvPr>
        </p:nvSpPr>
        <p:spPr>
          <a:xfrm>
            <a:off x="441325" y="1703388"/>
            <a:ext cx="11263313" cy="2444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70000"/>
              </a:lnSpc>
              <a:buChar char="•"/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日常生活中我们常说声音“震耳欲聋”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这是指它的</a:t>
            </a:r>
            <a:r>
              <a:rPr lang="zh-CN" altLang="en-US" sz="3000" b="1" u="sng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很大；</a:t>
            </a:r>
            <a:endParaRPr lang="zh-CN" altLang="en-US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70000"/>
              </a:lnSpc>
              <a:buChar char="•"/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水牛“哞哞”的叫声和蚊子“嗡嗡”的叫声相比较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,_____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叫声音调高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,______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叫声响度大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0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04" name="Text Box 4"/>
          <p:cNvSpPr/>
          <p:nvPr>
            <p:custDataLst>
              <p:tags r:id="rId3"/>
            </p:custDataLst>
          </p:nvPr>
        </p:nvSpPr>
        <p:spPr>
          <a:xfrm>
            <a:off x="9984740" y="1917065"/>
            <a:ext cx="1371600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</a:t>
            </a:r>
            <a:endParaRPr lang="zh-CN" altLang="en-US" sz="30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05" name="Text Box 5"/>
          <p:cNvSpPr/>
          <p:nvPr>
            <p:custDataLst>
              <p:tags r:id="rId4"/>
            </p:custDataLst>
          </p:nvPr>
        </p:nvSpPr>
        <p:spPr>
          <a:xfrm rot="-10800000" flipV="1">
            <a:off x="9840595" y="3500755"/>
            <a:ext cx="1412875" cy="552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蚊子</a:t>
            </a:r>
            <a:endParaRPr lang="zh-CN" altLang="en-US" sz="30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206" name="Text Box 6"/>
          <p:cNvSpPr/>
          <p:nvPr>
            <p:custDataLst>
              <p:tags r:id="rId5"/>
            </p:custDataLst>
          </p:nvPr>
        </p:nvSpPr>
        <p:spPr>
          <a:xfrm>
            <a:off x="1919288" y="4292918"/>
            <a:ext cx="125730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水牛</a:t>
            </a:r>
            <a:endParaRPr lang="zh-CN" altLang="en-US" sz="30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1207" name="Group 12"/>
          <p:cNvGrpSpPr/>
          <p:nvPr/>
        </p:nvGrpSpPr>
        <p:grpSpPr>
          <a:xfrm>
            <a:off x="7594600" y="3606800"/>
            <a:ext cx="3998913" cy="2327275"/>
            <a:chOff x="4218" y="2759"/>
            <a:chExt cx="1736" cy="1209"/>
          </a:xfrm>
        </p:grpSpPr>
        <p:pic>
          <p:nvPicPr>
            <p:cNvPr id="51208" name="Picture 7" descr="蚊子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5086" y="3304"/>
              <a:ext cx="868" cy="6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209" name="Picture 6" descr="牛1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18" y="2759"/>
              <a:ext cx="848" cy="120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 fill="hold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4" grpId="0" animBg="1"/>
      <p:bldP spid="51205" grpId="0" animBg="1"/>
      <p:bldP spid="5120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227" name="文本框 1"/>
          <p:cNvSpPr/>
          <p:nvPr>
            <p:custDataLst>
              <p:tags r:id="rId2"/>
            </p:custDataLst>
          </p:nvPr>
        </p:nvSpPr>
        <p:spPr>
          <a:xfrm>
            <a:off x="463550" y="1739900"/>
            <a:ext cx="1139825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 latinLnBrk="1" hangingPunct="0">
              <a:lnSpc>
                <a:spcPct val="150000"/>
              </a:lnSpc>
            </a:pPr>
            <a:r>
              <a:rPr lang="en-US" altLang="zh-CN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6.</a:t>
            </a:r>
            <a:r>
              <a:rPr lang="zh-CN" altLang="en-US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小白兔能分辨出门外是不是自己的外婆</a:t>
            </a:r>
            <a:r>
              <a:rPr lang="en-US" altLang="zh-CN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主要是依据声音的</a:t>
            </a:r>
            <a:r>
              <a:rPr lang="en-US" altLang="zh-CN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(   )</a:t>
            </a:r>
            <a:endParaRPr lang="zh-CN" altLang="en-US" sz="30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  <a:p>
            <a:pPr algn="just" latinLnBrk="1" hangingPunct="0">
              <a:lnSpc>
                <a:spcPct val="150000"/>
              </a:lnSpc>
            </a:pPr>
            <a:r>
              <a:rPr lang="zh-CN" altLang="en-US" sz="30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A. 响度　　 B. 音色　    C. 音调　   D. 频率</a:t>
            </a:r>
            <a:endParaRPr lang="zh-CN" altLang="en-US" sz="30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2228" name="文本框 4"/>
          <p:cNvSpPr/>
          <p:nvPr>
            <p:custDataLst>
              <p:tags r:id="rId3"/>
            </p:custDataLst>
          </p:nvPr>
        </p:nvSpPr>
        <p:spPr>
          <a:xfrm>
            <a:off x="11026775" y="1905000"/>
            <a:ext cx="835025" cy="582613"/>
          </a:xfrm>
          <a:prstGeom prst="rect">
            <a:avLst/>
          </a:prstGeom>
          <a:noFill/>
          <a:ln w="12700">
            <a:noFill/>
          </a:ln>
        </p:spPr>
        <p:txBody>
          <a:bodyPr wrap="square" lIns="45719" tIns="45719" rIns="45719" bIns="45719" anchor="t" anchorCtr="0">
            <a:spAutoFit/>
          </a:bodyPr>
          <a:p>
            <a:pPr defTabSz="914400" hangingPunct="0"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B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2229" name="文本框 3"/>
          <p:cNvSpPr/>
          <p:nvPr>
            <p:custDataLst>
              <p:tags r:id="rId4"/>
            </p:custDataLst>
          </p:nvPr>
        </p:nvSpPr>
        <p:spPr>
          <a:xfrm>
            <a:off x="463550" y="3154363"/>
            <a:ext cx="11398250" cy="2492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30000"/>
              </a:lnSpc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如图所示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在四个完全相同的玻璃杯内装有质量不等的同种葡萄酒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用大小相同的力敲击四个玻璃杯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会发出不同的声音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这“不同”是指声音的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   )</a:t>
            </a:r>
            <a:endParaRPr lang="en-US" altLang="zh-CN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．音调    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．振幅    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C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．音色    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D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．响度</a:t>
            </a:r>
            <a:endParaRPr lang="zh-CN" altLang="en-US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230" name="文本框 5"/>
          <p:cNvSpPr/>
          <p:nvPr>
            <p:custDataLst>
              <p:tags r:id="rId5"/>
            </p:custDataLst>
          </p:nvPr>
        </p:nvSpPr>
        <p:spPr>
          <a:xfrm>
            <a:off x="2828925" y="4471988"/>
            <a:ext cx="835025" cy="582612"/>
          </a:xfrm>
          <a:prstGeom prst="rect">
            <a:avLst/>
          </a:prstGeom>
          <a:noFill/>
          <a:ln w="12700">
            <a:noFill/>
          </a:ln>
        </p:spPr>
        <p:txBody>
          <a:bodyPr wrap="square" lIns="45719" tIns="45719" rIns="45719" bIns="45719" anchor="t" anchorCtr="0">
            <a:spAutoFit/>
          </a:bodyPr>
          <a:p>
            <a:pPr defTabSz="914400" hangingPunct="0"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A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73088" y="1096963"/>
            <a:ext cx="2025650" cy="64293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251" name="Text Box 3"/>
          <p:cNvSpPr/>
          <p:nvPr>
            <p:custDataLst>
              <p:tags r:id="rId2"/>
            </p:custDataLst>
          </p:nvPr>
        </p:nvSpPr>
        <p:spPr>
          <a:xfrm>
            <a:off x="469900" y="1768475"/>
            <a:ext cx="10910888" cy="42275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40000"/>
              </a:lnSpc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8.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敲鼓时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撒在鼓面上的纸屑会跳动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且鼓声越响纸屑跳得越高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;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将发声的音叉接触水面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能溅起水花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且音叉声音越响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溅起的水花越大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;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扬声器发声时纸盆会振动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且声音越响纸盆振幅越大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根据上述现象可归纳出：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(1)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声音是由物体的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产生的；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(2)</a:t>
            </a:r>
            <a:r>
              <a:rPr lang="zh-CN" altLang="en-US" sz="3200" b="1" u="sng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                        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252" name="Text Box 4"/>
          <p:cNvSpPr/>
          <p:nvPr>
            <p:custDataLst>
              <p:tags r:id="rId3"/>
            </p:custDataLst>
          </p:nvPr>
        </p:nvSpPr>
        <p:spPr>
          <a:xfrm>
            <a:off x="4224020" y="4652963"/>
            <a:ext cx="13271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32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振动</a:t>
            </a:r>
            <a:endParaRPr lang="zh-CN" altLang="en-US" sz="32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253" name="Text Box 5"/>
          <p:cNvSpPr/>
          <p:nvPr>
            <p:custDataLst>
              <p:tags r:id="rId4"/>
            </p:custDataLst>
          </p:nvPr>
        </p:nvSpPr>
        <p:spPr>
          <a:xfrm>
            <a:off x="1271270" y="5300663"/>
            <a:ext cx="77787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32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物体发声时振幅越大</a:t>
            </a:r>
            <a:r>
              <a:rPr lang="en-US" altLang="zh-CN" sz="32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响度越大</a:t>
            </a:r>
            <a:endParaRPr lang="zh-CN" altLang="en-US" sz="32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 fill="hold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 fill="hold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2" grpId="0" animBg="1"/>
      <p:bldP spid="532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5650" y="1123950"/>
            <a:ext cx="2817813" cy="82550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  <a:miter/>
          </a:ln>
        </p:spPr>
        <p:txBody>
          <a:bodyPr wrap="square" lIns="91440" tIns="45720" rIns="91440" bIns="45720" anchor="ctr" anchorCtr="0"/>
          <a:p>
            <a:pPr algn="dist" defTabSz="914400">
              <a:buSzTx/>
              <a:buFontTx/>
              <a:buNone/>
            </a:pPr>
            <a:r>
              <a:rPr lang="zh-CN" altLang="en-US" sz="4400" b="1" kern="1200" baseline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cs typeface="+mj-cs"/>
              </a:rPr>
              <a:t>知识目标</a:t>
            </a:r>
            <a:endParaRPr lang="zh-CN" altLang="en-US" sz="4400" b="1" kern="1200" baseline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5843" name="Text Box 6"/>
          <p:cNvSpPr/>
          <p:nvPr>
            <p:custDataLst>
              <p:tags r:id="rId2"/>
            </p:custDataLst>
          </p:nvPr>
        </p:nvSpPr>
        <p:spPr>
          <a:xfrm>
            <a:off x="1114425" y="2417763"/>
            <a:ext cx="10287000" cy="2938462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p>
            <a:pPr algn="just">
              <a:lnSpc>
                <a:spcPct val="13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知道声音的三要素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: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音调、响度、音色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通过实验探究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知道响度大小与振幅及距离发声体的远近有关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音调的高低与频率有关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知道不同发声体发出声音的音色不同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.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Text Box 2"/>
          <p:cNvSpPr/>
          <p:nvPr>
            <p:custDataLst>
              <p:tags r:id="rId1"/>
            </p:custDataLst>
          </p:nvPr>
        </p:nvSpPr>
        <p:spPr>
          <a:xfrm>
            <a:off x="508000" y="1657350"/>
            <a:ext cx="11215688" cy="4616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40000"/>
              </a:lnSpc>
              <a:spcBef>
                <a:spcPct val="20000"/>
              </a:spcBef>
              <a:buChar char="•"/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9.《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红楼梦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中林黛玉进贾府时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有一段对王熙凤的描写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“只听后院中有人笑声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我不曾迎接远客！”黛玉只见得一听此声音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仆人们个个敛声屏气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恭肃严整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原来人们都知道这是人称“凤辣子”的王熙凤要进来了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“不见其人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先闻其声”也能判断谁在说话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依据是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   )</a:t>
            </a:r>
            <a:endParaRPr lang="en-US" altLang="zh-CN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  <a:spcBef>
                <a:spcPct val="20000"/>
              </a:spcBef>
              <a:buChar char="•"/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说话的响度不同     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说话的音调不同</a:t>
            </a:r>
            <a:endParaRPr lang="zh-CN" altLang="en-US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40000"/>
              </a:lnSpc>
              <a:spcBef>
                <a:spcPct val="20000"/>
              </a:spcBef>
              <a:buChar char="•"/>
            </a:pP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C.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说话的音色不同     </a:t>
            </a:r>
            <a:r>
              <a:rPr lang="en-US" altLang="zh-CN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D.</a:t>
            </a:r>
            <a:r>
              <a:rPr lang="zh-CN" altLang="en-US" sz="30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说话的语气不同</a:t>
            </a:r>
            <a:endParaRPr lang="zh-CN" altLang="en-US" sz="30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4275" name="Picture 3" descr="1_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810625" y="4333875"/>
            <a:ext cx="2814638" cy="178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6" name="标题 32769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4525" y="1025525"/>
            <a:ext cx="2025650" cy="64293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4277" name="文本框 4"/>
          <p:cNvSpPr/>
          <p:nvPr>
            <p:custDataLst>
              <p:tags r:id="rId5"/>
            </p:custDataLst>
          </p:nvPr>
        </p:nvSpPr>
        <p:spPr>
          <a:xfrm>
            <a:off x="2638425" y="4333875"/>
            <a:ext cx="1352550" cy="582613"/>
          </a:xfrm>
          <a:prstGeom prst="rect">
            <a:avLst/>
          </a:prstGeom>
          <a:noFill/>
          <a:ln w="12700">
            <a:noFill/>
          </a:ln>
        </p:spPr>
        <p:txBody>
          <a:bodyPr wrap="square" lIns="45719" tIns="45719" rIns="45719" bIns="45719" anchor="t" anchorCtr="0">
            <a:spAutoFit/>
          </a:bodyPr>
          <a:p>
            <a:pPr defTabSz="914400" hangingPunct="0"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C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标题 3276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4525" y="1025525"/>
            <a:ext cx="2025650" cy="64293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noFill/>
          </a:ln>
        </p:spPr>
        <p:txBody>
          <a:bodyPr anchor="ctr" anchorCtr="0"/>
          <a:p>
            <a:pPr algn="dist"/>
            <a:r>
              <a:rPr lang="zh-CN" altLang="en-US" sz="3200" b="1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反馈练习：</a:t>
            </a:r>
            <a:endParaRPr lang="zh-CN" altLang="en-US" sz="3200" b="1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299" name="Rectangle 2"/>
          <p:cNvSpPr/>
          <p:nvPr>
            <p:custDataLst>
              <p:tags r:id="rId2"/>
            </p:custDataLst>
          </p:nvPr>
        </p:nvSpPr>
        <p:spPr>
          <a:xfrm>
            <a:off x="573088" y="1698625"/>
            <a:ext cx="9218612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just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10.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医生在诊病时使用听诊器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听诊器（    ）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A.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能使心脏振动的振幅增加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响度增大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B.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能减小声音传播过程中的能量损耗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C.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能改变心跳的音色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使声音好听些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D.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能改变心跳的频率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使音调变调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300" name="文本框 1"/>
          <p:cNvSpPr/>
          <p:nvPr>
            <p:custDataLst>
              <p:tags r:id="rId3"/>
            </p:custDataLst>
          </p:nvPr>
        </p:nvSpPr>
        <p:spPr>
          <a:xfrm>
            <a:off x="7997190" y="1698625"/>
            <a:ext cx="636270" cy="582295"/>
          </a:xfrm>
          <a:prstGeom prst="rect">
            <a:avLst/>
          </a:prstGeom>
          <a:noFill/>
          <a:ln w="12700">
            <a:noFill/>
          </a:ln>
        </p:spPr>
        <p:txBody>
          <a:bodyPr wrap="square" lIns="45719" tIns="45719" rIns="45719" bIns="45719" anchor="t" anchorCtr="0">
            <a:spAutoFit/>
          </a:bodyPr>
          <a:p>
            <a:pPr defTabSz="914400" hangingPunct="0"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A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矩形 30731"/>
          <p:cNvSpPr/>
          <p:nvPr>
            <p:custDataLst>
              <p:tags r:id="rId1"/>
            </p:custDataLst>
          </p:nvPr>
        </p:nvSpPr>
        <p:spPr>
          <a:xfrm>
            <a:off x="539750" y="1216025"/>
            <a:ext cx="2255838" cy="606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知识回顾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6867" name="文本框 1"/>
          <p:cNvSpPr/>
          <p:nvPr>
            <p:custDataLst>
              <p:tags r:id="rId2"/>
            </p:custDataLst>
          </p:nvPr>
        </p:nvSpPr>
        <p:spPr>
          <a:xfrm>
            <a:off x="396875" y="2135188"/>
            <a:ext cx="674052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1.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声音是怎样产生的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36868" name="文本框 2"/>
          <p:cNvSpPr/>
          <p:nvPr>
            <p:custDataLst>
              <p:tags r:id="rId3"/>
            </p:custDataLst>
          </p:nvPr>
        </p:nvSpPr>
        <p:spPr>
          <a:xfrm>
            <a:off x="396875" y="2933700"/>
            <a:ext cx="70897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2.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声音可以在真空中传播吗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36869" name="文本框 4"/>
          <p:cNvSpPr/>
          <p:nvPr>
            <p:custDataLst>
              <p:tags r:id="rId4"/>
            </p:custDataLst>
          </p:nvPr>
        </p:nvSpPr>
        <p:spPr>
          <a:xfrm>
            <a:off x="396875" y="3533775"/>
            <a:ext cx="11229975" cy="1470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40000"/>
              </a:lnSpc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3.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把点燃的蜡烛火焰放在正播放乐曲的喇叭前方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会看到什么现象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说明什么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矩形 30731"/>
          <p:cNvSpPr/>
          <p:nvPr>
            <p:custDataLst>
              <p:tags r:id="rId1"/>
            </p:custDataLst>
          </p:nvPr>
        </p:nvSpPr>
        <p:spPr>
          <a:xfrm>
            <a:off x="539750" y="1216025"/>
            <a:ext cx="2255838" cy="606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情境导入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1" name="文本框 5"/>
          <p:cNvSpPr/>
          <p:nvPr>
            <p:custDataLst>
              <p:tags r:id="rId2"/>
            </p:custDataLst>
          </p:nvPr>
        </p:nvSpPr>
        <p:spPr>
          <a:xfrm>
            <a:off x="468313" y="1811338"/>
            <a:ext cx="113506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在演播大厅欣赏优美的小笛琴演奏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你有什么感受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夜晚休息时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听到隔壁商场大声的叫卖声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你有什么感觉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?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37892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575" y="3368675"/>
            <a:ext cx="2144713" cy="214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0125" y="3078163"/>
            <a:ext cx="3302000" cy="2424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4" name="文本框 9"/>
          <p:cNvSpPr/>
          <p:nvPr>
            <p:custDataLst>
              <p:tags r:id="rId7"/>
            </p:custDataLst>
          </p:nvPr>
        </p:nvSpPr>
        <p:spPr>
          <a:xfrm>
            <a:off x="468313" y="5405438"/>
            <a:ext cx="9929812" cy="582612"/>
          </a:xfrm>
          <a:prstGeom prst="rect">
            <a:avLst/>
          </a:prstGeom>
          <a:noFill/>
          <a:ln w="12700">
            <a:noFill/>
          </a:ln>
        </p:spPr>
        <p:txBody>
          <a:bodyPr wrap="square" lIns="45719" tIns="45719" rIns="45719" bIns="45719" anchor="t" anchorCtr="0">
            <a:spAutoFit/>
          </a:bodyPr>
          <a:p>
            <a:pPr latinLnBrk="1" hangingPunct="0"/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乐音：悦耳动听</a:t>
            </a:r>
            <a:r>
              <a:rPr lang="en-US" altLang="zh-CN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使人愉快的声音</a:t>
            </a:r>
            <a:r>
              <a:rPr lang="en-US" altLang="zh-CN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endParaRPr lang="en-US" altLang="zh-CN"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9563" y="2840038"/>
            <a:ext cx="2811462" cy="2811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8888" y="2782888"/>
            <a:ext cx="2897187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225" y="2943225"/>
            <a:ext cx="3219450" cy="2606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7" name="文本框 2"/>
          <p:cNvSpPr/>
          <p:nvPr>
            <p:custDataLst>
              <p:tags r:id="rId7"/>
            </p:custDataLst>
          </p:nvPr>
        </p:nvSpPr>
        <p:spPr>
          <a:xfrm>
            <a:off x="496888" y="1069975"/>
            <a:ext cx="11163300" cy="20113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 latinLnBrk="1" hangingPunct="0">
              <a:lnSpc>
                <a:spcPct val="130000"/>
              </a:lnSpc>
            </a:pP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下面的几件乐器它们发出的声音有强有弱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有高有低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有的清脆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有的浑厚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那么乐音的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基本特征有哪些？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又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和什么因素有关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呢</a:t>
            </a:r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？</a:t>
            </a:r>
            <a:endParaRPr lang="zh-CN" altLang="en-US"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矩形 30731"/>
          <p:cNvSpPr/>
          <p:nvPr>
            <p:custDataLst>
              <p:tags r:id="rId1"/>
            </p:custDataLst>
          </p:nvPr>
        </p:nvSpPr>
        <p:spPr>
          <a:xfrm>
            <a:off x="539750" y="1074738"/>
            <a:ext cx="7408863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[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活动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]: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探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究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影响声音强弱的因素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39939" name="Picture 13" descr="图片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3" contrast="24000"/>
          </a:blip>
          <a:stretch>
            <a:fillRect/>
          </a:stretch>
        </p:blipFill>
        <p:spPr>
          <a:xfrm>
            <a:off x="682625" y="2022475"/>
            <a:ext cx="1349375" cy="2085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0" name="Text Box 15"/>
          <p:cNvSpPr/>
          <p:nvPr>
            <p:custDataLst>
              <p:tags r:id="rId4"/>
            </p:custDataLst>
          </p:nvPr>
        </p:nvSpPr>
        <p:spPr>
          <a:xfrm>
            <a:off x="2516188" y="1939925"/>
            <a:ext cx="773271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问题：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要使鼓声更响些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你会怎样做？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941" name="Text Box 16"/>
          <p:cNvSpPr/>
          <p:nvPr>
            <p:custDataLst>
              <p:tags r:id="rId5"/>
            </p:custDataLst>
          </p:nvPr>
        </p:nvSpPr>
        <p:spPr>
          <a:xfrm>
            <a:off x="2516188" y="2635250"/>
            <a:ext cx="9324975" cy="631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猜测：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鼓声的</a:t>
            </a:r>
            <a:r>
              <a:rPr lang="zh-CN" altLang="en-US" sz="3200" b="1">
                <a:solidFill>
                  <a:srgbClr val="2D2D8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响度可能与鼓面振动的幅度有关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942" name="Text Box 24"/>
          <p:cNvSpPr/>
          <p:nvPr>
            <p:custDataLst>
              <p:tags r:id="rId6"/>
            </p:custDataLst>
          </p:nvPr>
        </p:nvSpPr>
        <p:spPr>
          <a:xfrm>
            <a:off x="5133975" y="5299075"/>
            <a:ext cx="5745163" cy="64611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振幅：振动的幅度叫做振幅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943" name="Text Box 24"/>
          <p:cNvSpPr/>
          <p:nvPr>
            <p:custDataLst>
              <p:tags r:id="rId7"/>
            </p:custDataLst>
          </p:nvPr>
        </p:nvSpPr>
        <p:spPr>
          <a:xfrm>
            <a:off x="2622550" y="3500438"/>
            <a:ext cx="7337425" cy="646112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响度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人耳感觉声音的强弱叫做响度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.</a:t>
            </a:r>
            <a:endParaRPr lang="en-US" altLang="zh-CN" sz="32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39944" name="Picture 4" descr="http://p0.so.qhmsg.com/bdr/_240_/t01ef659cca0f3210d5.jpg">
            <a:hlinkClick r:id="rId8" action="ppaction://hlinkfile"/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50737"/>
          <a:stretch>
            <a:fillRect/>
          </a:stretch>
        </p:blipFill>
        <p:spPr>
          <a:xfrm>
            <a:off x="358775" y="4340225"/>
            <a:ext cx="4054475" cy="1824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5" name="图片 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3413" y="4518025"/>
            <a:ext cx="393700" cy="113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6" name="图片 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2088" y="4146550"/>
            <a:ext cx="484187" cy="1984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7" name="图片 8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221913" y="3355975"/>
            <a:ext cx="1223962" cy="1503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8" name="文本框 9"/>
          <p:cNvSpPr/>
          <p:nvPr>
            <p:custDataLst>
              <p:tags r:id="rId16"/>
            </p:custDataLst>
          </p:nvPr>
        </p:nvSpPr>
        <p:spPr>
          <a:xfrm>
            <a:off x="4510088" y="4464050"/>
            <a:ext cx="56959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响度又指音量，即声音的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大小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.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2" grpId="0" bldLvl="0" animBg="1"/>
      <p:bldP spid="3994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17"/>
          <p:cNvSpPr/>
          <p:nvPr>
            <p:custDataLst>
              <p:tags r:id="rId1"/>
            </p:custDataLst>
          </p:nvPr>
        </p:nvSpPr>
        <p:spPr>
          <a:xfrm>
            <a:off x="414338" y="965200"/>
            <a:ext cx="8189912" cy="631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设计：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怎样能显示出鼓面振动幅度大小？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963" name="Text Box 18"/>
          <p:cNvSpPr/>
          <p:nvPr>
            <p:custDataLst>
              <p:tags r:id="rId2"/>
            </p:custDataLst>
          </p:nvPr>
        </p:nvSpPr>
        <p:spPr>
          <a:xfrm>
            <a:off x="414338" y="1657350"/>
            <a:ext cx="65944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检验：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试一试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你的猜想对吗？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6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2138" y="2374900"/>
            <a:ext cx="2955925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文本框 1"/>
          <p:cNvSpPr/>
          <p:nvPr>
            <p:custDataLst>
              <p:tags r:id="rId5"/>
            </p:custDataLst>
          </p:nvPr>
        </p:nvSpPr>
        <p:spPr>
          <a:xfrm>
            <a:off x="1927225" y="5073650"/>
            <a:ext cx="9779000" cy="5984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10000"/>
              </a:lnSpc>
            </a:pPr>
            <a:r>
              <a:rPr lang="zh-CN" altLang="en-US" sz="30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声音的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响度</a:t>
            </a:r>
            <a:r>
              <a:rPr lang="zh-CN" altLang="en-US" sz="30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与声源的</a:t>
            </a:r>
            <a:r>
              <a:rPr lang="zh-CN" altLang="en-US" sz="3000" b="1" u="sng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振幅</a:t>
            </a:r>
            <a:r>
              <a:rPr lang="zh-CN" altLang="en-US" sz="30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有关</a:t>
            </a:r>
            <a:r>
              <a:rPr lang="en-US" altLang="zh-CN" sz="30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振幅越大</a:t>
            </a:r>
            <a:r>
              <a:rPr lang="en-US" altLang="zh-CN" sz="3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,</a:t>
            </a:r>
            <a:r>
              <a:rPr lang="zh-CN" altLang="en-US" sz="30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响度越大</a:t>
            </a:r>
            <a:r>
              <a:rPr lang="en-US" altLang="zh-CN" sz="3000" b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.</a:t>
            </a:r>
            <a:endParaRPr lang="en-US" altLang="zh-CN" sz="3000" b="1">
              <a:solidFill>
                <a:srgbClr val="00206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40966" name="Text Box 31"/>
          <p:cNvSpPr/>
          <p:nvPr>
            <p:custDataLst>
              <p:tags r:id="rId6"/>
            </p:custDataLst>
          </p:nvPr>
        </p:nvSpPr>
        <p:spPr>
          <a:xfrm>
            <a:off x="7815263" y="989013"/>
            <a:ext cx="27432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/>
            <a:r>
              <a:rPr lang="zh-CN" altLang="en-US" sz="3200" b="1">
                <a:solidFill>
                  <a:srgbClr val="66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转化放大法</a:t>
            </a:r>
            <a:endParaRPr lang="zh-CN" altLang="en-US" sz="3200" b="1">
              <a:solidFill>
                <a:srgbClr val="660066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967" name="Text Box 19"/>
          <p:cNvSpPr/>
          <p:nvPr>
            <p:custDataLst>
              <p:tags r:id="rId7"/>
            </p:custDataLst>
          </p:nvPr>
        </p:nvSpPr>
        <p:spPr>
          <a:xfrm>
            <a:off x="6011863" y="1657350"/>
            <a:ext cx="47244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换个声源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情况又会怎样？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68" name="图片 31" descr="C:/Users/buzha/AppData/Local/Temp/kaimatting/20200508205555/output_aiMatting_20200508205558.pngoutput_aiMatting_2020050820555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14338" y="4954588"/>
            <a:ext cx="1512887" cy="97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9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631" t="8972"/>
          <a:stretch>
            <a:fillRect/>
          </a:stretch>
        </p:blipFill>
        <p:spPr>
          <a:xfrm>
            <a:off x="506413" y="2360613"/>
            <a:ext cx="4770437" cy="2397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 fill="hold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animBg="1"/>
      <p:bldP spid="40966" grpId="0" animBg="1"/>
      <p:bldP spid="409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矩形 30731"/>
          <p:cNvSpPr/>
          <p:nvPr>
            <p:custDataLst>
              <p:tags r:id="rId1"/>
            </p:custDataLst>
          </p:nvPr>
        </p:nvSpPr>
        <p:spPr>
          <a:xfrm>
            <a:off x="539750" y="1074738"/>
            <a:ext cx="7408863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[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活动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]: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探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究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影响声音强弱的因素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41987" name="Text Box 14"/>
          <p:cNvSpPr/>
          <p:nvPr>
            <p:custDataLst>
              <p:tags r:id="rId2"/>
            </p:custDataLst>
          </p:nvPr>
        </p:nvSpPr>
        <p:spPr>
          <a:xfrm>
            <a:off x="387350" y="1952625"/>
            <a:ext cx="9836150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spcBef>
                <a:spcPct val="20000"/>
              </a:spcBef>
              <a:buChar char="•"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思考：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响度还与什么有关？能举例说明吗？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1988" name="图片 1" descr="C:/Users/buzha/AppData/Local/Temp/kaimatting/20200902093045/output_aiMatting_20200902093106.pngoutput_aiMatting_2020090209310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9196" t="847"/>
          <a:stretch>
            <a:fillRect/>
          </a:stretch>
        </p:blipFill>
        <p:spPr>
          <a:xfrm>
            <a:off x="682625" y="2922588"/>
            <a:ext cx="1020763" cy="2227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Picture 8" descr="图文-马拉多纳助战阿根廷男篮 情不自禁大声呼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091113" y="2708275"/>
            <a:ext cx="3006725" cy="1912938"/>
          </a:xfrm>
          <a:prstGeom prst="rect">
            <a:avLst/>
          </a:prstGeom>
          <a:noFill/>
          <a:ln w="9525" cap="flat" cmpd="sng">
            <a:solidFill>
              <a:srgbClr val="0000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1990" name="Text Box 53"/>
          <p:cNvSpPr/>
          <p:nvPr>
            <p:custDataLst>
              <p:tags r:id="rId7"/>
            </p:custDataLst>
          </p:nvPr>
        </p:nvSpPr>
        <p:spPr>
          <a:xfrm>
            <a:off x="1776413" y="2708275"/>
            <a:ext cx="2944812" cy="509588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 w="9525" cap="flat" cmpd="sng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p>
            <a:pPr algn="just">
              <a:spcAft>
                <a:spcPct val="100000"/>
              </a:spcAft>
            </a:pP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距离太远</a:t>
            </a:r>
            <a:r>
              <a:rPr lang="en-US" altLang="zh-CN" sz="24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听不清</a:t>
            </a:r>
            <a:r>
              <a:rPr lang="en-US" altLang="zh-CN" sz="24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24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991" name="椭圆 3"/>
          <p:cNvSpPr/>
          <p:nvPr>
            <p:custDataLst>
              <p:tags r:id="rId8"/>
            </p:custDataLst>
          </p:nvPr>
        </p:nvSpPr>
        <p:spPr>
          <a:xfrm>
            <a:off x="2351088" y="3357563"/>
            <a:ext cx="287337" cy="217487"/>
          </a:xfrm>
          <a:prstGeom prst="ellipse">
            <a:avLst/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92" name="椭圆 4"/>
          <p:cNvSpPr/>
          <p:nvPr>
            <p:custDataLst>
              <p:tags r:id="rId9"/>
            </p:custDataLst>
          </p:nvPr>
        </p:nvSpPr>
        <p:spPr>
          <a:xfrm>
            <a:off x="2016125" y="3457575"/>
            <a:ext cx="90488" cy="117475"/>
          </a:xfrm>
          <a:prstGeom prst="ellipse">
            <a:avLst/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93" name="Rectangle 15"/>
          <p:cNvSpPr/>
          <p:nvPr>
            <p:custDataLst>
              <p:tags r:id="rId10"/>
            </p:custDataLst>
          </p:nvPr>
        </p:nvSpPr>
        <p:spPr>
          <a:xfrm>
            <a:off x="1509713" y="4765675"/>
            <a:ext cx="10298112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响度还与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人耳到声源的距离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有关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距离越大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响度越小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994" name="Rectangle 16"/>
          <p:cNvSpPr/>
          <p:nvPr>
            <p:custDataLst>
              <p:tags r:id="rId11"/>
            </p:custDataLst>
          </p:nvPr>
        </p:nvSpPr>
        <p:spPr>
          <a:xfrm>
            <a:off x="387350" y="5454650"/>
            <a:ext cx="10874375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响度还与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声能的分散程度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有关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声能越集中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响度越大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32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bldLvl="0" animBg="1"/>
      <p:bldP spid="41993" grpId="0" animBg="1"/>
      <p:bldP spid="419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矩形 30731"/>
          <p:cNvSpPr/>
          <p:nvPr>
            <p:custDataLst>
              <p:tags r:id="rId1"/>
            </p:custDataLst>
          </p:nvPr>
        </p:nvSpPr>
        <p:spPr>
          <a:xfrm>
            <a:off x="539750" y="1074738"/>
            <a:ext cx="7408863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marL="342900" indent="-342900" algn="dist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[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活动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]: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探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究</a:t>
            </a:r>
            <a:r>
              <a:rPr lang="zh-CN" altLang="en-US" sz="36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影响声音高低的因素</a:t>
            </a:r>
            <a:endParaRPr lang="zh-CN" altLang="en-US" sz="36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43011" name="Picture 15" descr="80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lum bright="-42001" contrast="60000"/>
          </a:blip>
          <a:srcRect l="68420" t="86543" r="7895" b="5428"/>
          <a:stretch>
            <a:fillRect/>
          </a:stretch>
        </p:blipFill>
        <p:spPr>
          <a:xfrm>
            <a:off x="534988" y="1724025"/>
            <a:ext cx="2362200" cy="1181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Text Box 4"/>
          <p:cNvSpPr/>
          <p:nvPr>
            <p:custDataLst>
              <p:tags r:id="rId4"/>
            </p:custDataLst>
          </p:nvPr>
        </p:nvSpPr>
        <p:spPr>
          <a:xfrm>
            <a:off x="3184525" y="1925638"/>
            <a:ext cx="80676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问题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两次划梳子听到的声音有什么不同？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3" name="Text Box 5"/>
          <p:cNvSpPr/>
          <p:nvPr>
            <p:custDataLst>
              <p:tags r:id="rId5"/>
            </p:custDataLst>
          </p:nvPr>
        </p:nvSpPr>
        <p:spPr>
          <a:xfrm>
            <a:off x="3197225" y="2506663"/>
            <a:ext cx="8616950" cy="631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猜测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音调的高低可能与声源振动的什么有关？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4" name="Text Box 6"/>
          <p:cNvSpPr/>
          <p:nvPr>
            <p:custDataLst>
              <p:tags r:id="rId6"/>
            </p:custDataLst>
          </p:nvPr>
        </p:nvSpPr>
        <p:spPr>
          <a:xfrm>
            <a:off x="471488" y="4011613"/>
            <a:ext cx="6932612" cy="633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设计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如何改变声源振动的快慢？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5" name="Text Box 7"/>
          <p:cNvSpPr/>
          <p:nvPr>
            <p:custDataLst>
              <p:tags r:id="rId7"/>
            </p:custDataLst>
          </p:nvPr>
        </p:nvSpPr>
        <p:spPr>
          <a:xfrm>
            <a:off x="468313" y="4697413"/>
            <a:ext cx="7232650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检验</a:t>
            </a:r>
            <a:r>
              <a: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试一试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你的猜想对吗？</a:t>
            </a:r>
            <a:endParaRPr lang="zh-CN" altLang="en-US" sz="3200" b="1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6" name="Text Box 10"/>
          <p:cNvSpPr/>
          <p:nvPr>
            <p:custDataLst>
              <p:tags r:id="rId8"/>
            </p:custDataLst>
          </p:nvPr>
        </p:nvSpPr>
        <p:spPr>
          <a:xfrm>
            <a:off x="542925" y="3244850"/>
            <a:ext cx="10874375" cy="64611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pPr algn="just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振动的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快慢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用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频率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表示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即每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秒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振动的次数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单位赫兹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(Hz).</a:t>
            </a:r>
            <a:endParaRPr lang="en-US" altLang="zh-CN" sz="32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7" name="Rectangle 9"/>
          <p:cNvSpPr/>
          <p:nvPr>
            <p:custDataLst>
              <p:tags r:id="rId9"/>
            </p:custDataLst>
          </p:nvPr>
        </p:nvSpPr>
        <p:spPr>
          <a:xfrm>
            <a:off x="542925" y="5341938"/>
            <a:ext cx="11007725" cy="627062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p>
            <a:pPr algn="just"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</a:t>
            </a:r>
            <a:r>
              <a:rPr lang="zh-CN" altLang="en-US" sz="28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与声源振动</a:t>
            </a:r>
            <a:r>
              <a:rPr lang="zh-CN" altLang="en-US" sz="2800" b="1" u="sng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频率</a:t>
            </a:r>
            <a:r>
              <a:rPr lang="zh-CN" altLang="en-US" sz="28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有关</a:t>
            </a: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频率越高</a:t>
            </a:r>
            <a:r>
              <a:rPr lang="en-US" altLang="zh-CN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音调越高</a:t>
            </a:r>
            <a:r>
              <a:rPr lang="en-US" altLang="zh-CN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;</a:t>
            </a:r>
            <a:r>
              <a:rPr lang="zh-CN" altLang="en-US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频率越低</a:t>
            </a:r>
            <a:r>
              <a:rPr lang="en-US" altLang="zh-CN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音调越低</a:t>
            </a:r>
            <a:r>
              <a:rPr lang="en-US" altLang="zh-CN" sz="2800" b="1">
                <a:solidFill>
                  <a:srgbClr val="7030A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.</a:t>
            </a:r>
            <a:endParaRPr lang="en-US" altLang="zh-CN" sz="2800" b="1">
              <a:solidFill>
                <a:srgbClr val="7030A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3018" name="Picture 12" descr="803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lum bright="-54001" contrast="72000"/>
          </a:blip>
          <a:srcRect l="60527" t="27977" r="4385" b="57581"/>
          <a:stretch>
            <a:fillRect/>
          </a:stretch>
        </p:blipFill>
        <p:spPr>
          <a:xfrm>
            <a:off x="6829425" y="4011613"/>
            <a:ext cx="2268538" cy="1227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 fill="hold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  <p:bldP spid="43013" grpId="0" animBg="1"/>
      <p:bldP spid="43014" grpId="0" animBg="1"/>
      <p:bldP spid="43015" grpId="0" animBg="1"/>
      <p:bldP spid="43016" grpId="0" bldLvl="0" animBg="1"/>
      <p:bldP spid="43017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AS_UNIQUEID" val="38"/>
</p:tagLst>
</file>

<file path=ppt/tags/tag101.xml><?xml version="1.0" encoding="utf-8"?>
<p:tagLst xmlns:p="http://schemas.openxmlformats.org/presentationml/2006/main">
  <p:tag name="AS_UNIQUEID" val="39"/>
</p:tagLst>
</file>

<file path=ppt/tags/tag102.xml><?xml version="1.0" encoding="utf-8"?>
<p:tagLst xmlns:p="http://schemas.openxmlformats.org/presentationml/2006/main">
  <p:tag name="AS_UNIQUEID" val="40"/>
</p:tagLst>
</file>

<file path=ppt/tags/tag103.xml><?xml version="1.0" encoding="utf-8"?>
<p:tagLst xmlns:p="http://schemas.openxmlformats.org/presentationml/2006/main">
  <p:tag name="AS_UNIQUEID" val="41"/>
</p:tagLst>
</file>

<file path=ppt/tags/tag104.xml><?xml version="1.0" encoding="utf-8"?>
<p:tagLst xmlns:p="http://schemas.openxmlformats.org/presentationml/2006/main">
  <p:tag name="AS_UNIQUEID" val="42"/>
</p:tagLst>
</file>

<file path=ppt/tags/tag105.xml><?xml version="1.0" encoding="utf-8"?>
<p:tagLst xmlns:p="http://schemas.openxmlformats.org/presentationml/2006/main">
  <p:tag name="AS_UNIQUEID" val="43"/>
</p:tagLst>
</file>

<file path=ppt/tags/tag106.xml><?xml version="1.0" encoding="utf-8"?>
<p:tagLst xmlns:p="http://schemas.openxmlformats.org/presentationml/2006/main">
  <p:tag name="AS_UNIQUEID" val="44"/>
</p:tagLst>
</file>

<file path=ppt/tags/tag107.xml><?xml version="1.0" encoding="utf-8"?>
<p:tagLst xmlns:p="http://schemas.openxmlformats.org/presentationml/2006/main">
  <p:tag name="AS_UNIQUEID" val="45"/>
</p:tagLst>
</file>

<file path=ppt/tags/tag108.xml><?xml version="1.0" encoding="utf-8"?>
<p:tagLst xmlns:p="http://schemas.openxmlformats.org/presentationml/2006/main">
  <p:tag name="AS_UNIQUEID" val="46"/>
</p:tagLst>
</file>

<file path=ppt/tags/tag109.xml><?xml version="1.0" encoding="utf-8"?>
<p:tagLst xmlns:p="http://schemas.openxmlformats.org/presentationml/2006/main">
  <p:tag name="AS_UNIQUEID" val="47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AS_UNIQUEID" val="48"/>
</p:tagLst>
</file>

<file path=ppt/tags/tag111.xml><?xml version="1.0" encoding="utf-8"?>
<p:tagLst xmlns:p="http://schemas.openxmlformats.org/presentationml/2006/main">
  <p:tag name="AS_UNIQUEID" val="49"/>
</p:tagLst>
</file>

<file path=ppt/tags/tag112.xml><?xml version="1.0" encoding="utf-8"?>
<p:tagLst xmlns:p="http://schemas.openxmlformats.org/presentationml/2006/main">
  <p:tag name="AS_UNIQUEID" val="50"/>
</p:tagLst>
</file>

<file path=ppt/tags/tag113.xml><?xml version="1.0" encoding="utf-8"?>
<p:tagLst xmlns:p="http://schemas.openxmlformats.org/presentationml/2006/main">
  <p:tag name="AS_UNIQUEID" val="51"/>
</p:tagLst>
</file>

<file path=ppt/tags/tag114.xml><?xml version="1.0" encoding="utf-8"?>
<p:tagLst xmlns:p="http://schemas.openxmlformats.org/presentationml/2006/main">
  <p:tag name="AS_UNIQUEID" val="52"/>
</p:tagLst>
</file>

<file path=ppt/tags/tag115.xml><?xml version="1.0" encoding="utf-8"?>
<p:tagLst xmlns:p="http://schemas.openxmlformats.org/presentationml/2006/main">
  <p:tag name="AS_UNIQUEID" val="53"/>
</p:tagLst>
</file>

<file path=ppt/tags/tag116.xml><?xml version="1.0" encoding="utf-8"?>
<p:tagLst xmlns:p="http://schemas.openxmlformats.org/presentationml/2006/main">
  <p:tag name="AS_UNIQUEID" val="54"/>
</p:tagLst>
</file>

<file path=ppt/tags/tag117.xml><?xml version="1.0" encoding="utf-8"?>
<p:tagLst xmlns:p="http://schemas.openxmlformats.org/presentationml/2006/main">
  <p:tag name="AS_UNIQUEID" val="55"/>
</p:tagLst>
</file>

<file path=ppt/tags/tag118.xml><?xml version="1.0" encoding="utf-8"?>
<p:tagLst xmlns:p="http://schemas.openxmlformats.org/presentationml/2006/main">
  <p:tag name="AS_UNIQUEID" val="56"/>
</p:tagLst>
</file>

<file path=ppt/tags/tag119.xml><?xml version="1.0" encoding="utf-8"?>
<p:tagLst xmlns:p="http://schemas.openxmlformats.org/presentationml/2006/main">
  <p:tag name="AS_UNIQUEID" val="57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AS_UNIQUEID" val="58"/>
</p:tagLst>
</file>

<file path=ppt/tags/tag121.xml><?xml version="1.0" encoding="utf-8"?>
<p:tagLst xmlns:p="http://schemas.openxmlformats.org/presentationml/2006/main">
  <p:tag name="AS_UNIQUEID" val="59"/>
</p:tagLst>
</file>

<file path=ppt/tags/tag122.xml><?xml version="1.0" encoding="utf-8"?>
<p:tagLst xmlns:p="http://schemas.openxmlformats.org/presentationml/2006/main">
  <p:tag name="AS_UNIQUEID" val="60"/>
</p:tagLst>
</file>

<file path=ppt/tags/tag123.xml><?xml version="1.0" encoding="utf-8"?>
<p:tagLst xmlns:p="http://schemas.openxmlformats.org/presentationml/2006/main">
  <p:tag name="AS_UNIQUEID" val="61"/>
</p:tagLst>
</file>

<file path=ppt/tags/tag124.xml><?xml version="1.0" encoding="utf-8"?>
<p:tagLst xmlns:p="http://schemas.openxmlformats.org/presentationml/2006/main">
  <p:tag name="AS_UNIQUEID" val="62"/>
</p:tagLst>
</file>

<file path=ppt/tags/tag125.xml><?xml version="1.0" encoding="utf-8"?>
<p:tagLst xmlns:p="http://schemas.openxmlformats.org/presentationml/2006/main">
  <p:tag name="AS_UNIQUEID" val="63"/>
</p:tagLst>
</file>

<file path=ppt/tags/tag126.xml><?xml version="1.0" encoding="utf-8"?>
<p:tagLst xmlns:p="http://schemas.openxmlformats.org/presentationml/2006/main">
  <p:tag name="AS_UNIQUEID" val="64"/>
</p:tagLst>
</file>

<file path=ppt/tags/tag127.xml><?xml version="1.0" encoding="utf-8"?>
<p:tagLst xmlns:p="http://schemas.openxmlformats.org/presentationml/2006/main">
  <p:tag name="AS_UNIQUEID" val="65"/>
</p:tagLst>
</file>

<file path=ppt/tags/tag128.xml><?xml version="1.0" encoding="utf-8"?>
<p:tagLst xmlns:p="http://schemas.openxmlformats.org/presentationml/2006/main">
  <p:tag name="AS_UNIQUEID" val="66"/>
</p:tagLst>
</file>

<file path=ppt/tags/tag129.xml><?xml version="1.0" encoding="utf-8"?>
<p:tagLst xmlns:p="http://schemas.openxmlformats.org/presentationml/2006/main">
  <p:tag name="AS_UNIQUEID" val="67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AS_UNIQUEID" val="68"/>
</p:tagLst>
</file>

<file path=ppt/tags/tag131.xml><?xml version="1.0" encoding="utf-8"?>
<p:tagLst xmlns:p="http://schemas.openxmlformats.org/presentationml/2006/main">
  <p:tag name="AS_UNIQUEID" val="69"/>
</p:tagLst>
</file>

<file path=ppt/tags/tag132.xml><?xml version="1.0" encoding="utf-8"?>
<p:tagLst xmlns:p="http://schemas.openxmlformats.org/presentationml/2006/main">
  <p:tag name="AS_UNIQUEID" val="70"/>
</p:tagLst>
</file>

<file path=ppt/tags/tag133.xml><?xml version="1.0" encoding="utf-8"?>
<p:tagLst xmlns:p="http://schemas.openxmlformats.org/presentationml/2006/main">
  <p:tag name="AS_UNIQUEID" val="71"/>
</p:tagLst>
</file>

<file path=ppt/tags/tag134.xml><?xml version="1.0" encoding="utf-8"?>
<p:tagLst xmlns:p="http://schemas.openxmlformats.org/presentationml/2006/main">
  <p:tag name="AS_UNIQUEID" val="72"/>
</p:tagLst>
</file>

<file path=ppt/tags/tag135.xml><?xml version="1.0" encoding="utf-8"?>
<p:tagLst xmlns:p="http://schemas.openxmlformats.org/presentationml/2006/main">
  <p:tag name="AS_UNIQUEID" val="73"/>
</p:tagLst>
</file>

<file path=ppt/tags/tag136.xml><?xml version="1.0" encoding="utf-8"?>
<p:tagLst xmlns:p="http://schemas.openxmlformats.org/presentationml/2006/main">
  <p:tag name="AS_UNIQUEID" val="74"/>
</p:tagLst>
</file>

<file path=ppt/tags/tag137.xml><?xml version="1.0" encoding="utf-8"?>
<p:tagLst xmlns:p="http://schemas.openxmlformats.org/presentationml/2006/main">
  <p:tag name="AS_UNIQUEID" val="75"/>
</p:tagLst>
</file>

<file path=ppt/tags/tag138.xml><?xml version="1.0" encoding="utf-8"?>
<p:tagLst xmlns:p="http://schemas.openxmlformats.org/presentationml/2006/main">
  <p:tag name="AS_UNIQUEID" val="76"/>
</p:tagLst>
</file>

<file path=ppt/tags/tag139.xml><?xml version="1.0" encoding="utf-8"?>
<p:tagLst xmlns:p="http://schemas.openxmlformats.org/presentationml/2006/main">
  <p:tag name="AS_UNIQUEID" val="77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AS_UNIQUEID" val="78"/>
</p:tagLst>
</file>

<file path=ppt/tags/tag141.xml><?xml version="1.0" encoding="utf-8"?>
<p:tagLst xmlns:p="http://schemas.openxmlformats.org/presentationml/2006/main">
  <p:tag name="AS_UNIQUEID" val="79"/>
</p:tagLst>
</file>

<file path=ppt/tags/tag142.xml><?xml version="1.0" encoding="utf-8"?>
<p:tagLst xmlns:p="http://schemas.openxmlformats.org/presentationml/2006/main">
  <p:tag name="AS_UNIQUEID" val="80"/>
</p:tagLst>
</file>

<file path=ppt/tags/tag143.xml><?xml version="1.0" encoding="utf-8"?>
<p:tagLst xmlns:p="http://schemas.openxmlformats.org/presentationml/2006/main">
  <p:tag name="AS_UNIQUEID" val="81"/>
</p:tagLst>
</file>

<file path=ppt/tags/tag144.xml><?xml version="1.0" encoding="utf-8"?>
<p:tagLst xmlns:p="http://schemas.openxmlformats.org/presentationml/2006/main">
  <p:tag name="AS_UNIQUEID" val="82"/>
</p:tagLst>
</file>

<file path=ppt/tags/tag145.xml><?xml version="1.0" encoding="utf-8"?>
<p:tagLst xmlns:p="http://schemas.openxmlformats.org/presentationml/2006/main">
  <p:tag name="AS_UNIQUEID" val="83"/>
</p:tagLst>
</file>

<file path=ppt/tags/tag146.xml><?xml version="1.0" encoding="utf-8"?>
<p:tagLst xmlns:p="http://schemas.openxmlformats.org/presentationml/2006/main">
  <p:tag name="AS_UNIQUEID" val="84"/>
</p:tagLst>
</file>

<file path=ppt/tags/tag147.xml><?xml version="1.0" encoding="utf-8"?>
<p:tagLst xmlns:p="http://schemas.openxmlformats.org/presentationml/2006/main">
  <p:tag name="AS_UNIQUEID" val="85"/>
</p:tagLst>
</file>

<file path=ppt/tags/tag148.xml><?xml version="1.0" encoding="utf-8"?>
<p:tagLst xmlns:p="http://schemas.openxmlformats.org/presentationml/2006/main">
  <p:tag name="AS_UNIQUEID" val="86"/>
</p:tagLst>
</file>

<file path=ppt/tags/tag149.xml><?xml version="1.0" encoding="utf-8"?>
<p:tagLst xmlns:p="http://schemas.openxmlformats.org/presentationml/2006/main">
  <p:tag name="AS_UNIQUEID" val="87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AS_UNIQUEID" val="88"/>
</p:tagLst>
</file>

<file path=ppt/tags/tag151.xml><?xml version="1.0" encoding="utf-8"?>
<p:tagLst xmlns:p="http://schemas.openxmlformats.org/presentationml/2006/main">
  <p:tag name="AS_UNIQUEID" val="89"/>
</p:tagLst>
</file>

<file path=ppt/tags/tag152.xml><?xml version="1.0" encoding="utf-8"?>
<p:tagLst xmlns:p="http://schemas.openxmlformats.org/presentationml/2006/main">
  <p:tag name="AS_UNIQUEID" val="90"/>
</p:tagLst>
</file>

<file path=ppt/tags/tag153.xml><?xml version="1.0" encoding="utf-8"?>
<p:tagLst xmlns:p="http://schemas.openxmlformats.org/presentationml/2006/main">
  <p:tag name="AS_UNIQUEID" val="91"/>
</p:tagLst>
</file>

<file path=ppt/tags/tag154.xml><?xml version="1.0" encoding="utf-8"?>
<p:tagLst xmlns:p="http://schemas.openxmlformats.org/presentationml/2006/main">
  <p:tag name="AS_UNIQUEID" val="92"/>
</p:tagLst>
</file>

<file path=ppt/tags/tag155.xml><?xml version="1.0" encoding="utf-8"?>
<p:tagLst xmlns:p="http://schemas.openxmlformats.org/presentationml/2006/main">
  <p:tag name="AS_UNIQUEID" val="93"/>
</p:tagLst>
</file>

<file path=ppt/tags/tag156.xml><?xml version="1.0" encoding="utf-8"?>
<p:tagLst xmlns:p="http://schemas.openxmlformats.org/presentationml/2006/main">
  <p:tag name="AS_UNIQUEID" val="94"/>
</p:tagLst>
</file>

<file path=ppt/tags/tag157.xml><?xml version="1.0" encoding="utf-8"?>
<p:tagLst xmlns:p="http://schemas.openxmlformats.org/presentationml/2006/main">
  <p:tag name="AS_UNIQUEID" val="95"/>
</p:tagLst>
</file>

<file path=ppt/tags/tag158.xml><?xml version="1.0" encoding="utf-8"?>
<p:tagLst xmlns:p="http://schemas.openxmlformats.org/presentationml/2006/main">
  <p:tag name="AS_UNIQUEID" val="96"/>
</p:tagLst>
</file>

<file path=ppt/tags/tag159.xml><?xml version="1.0" encoding="utf-8"?>
<p:tagLst xmlns:p="http://schemas.openxmlformats.org/presentationml/2006/main">
  <p:tag name="AS_UNIQUEID" val="97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AS_UNIQUEID" val="98"/>
</p:tagLst>
</file>

<file path=ppt/tags/tag161.xml><?xml version="1.0" encoding="utf-8"?>
<p:tagLst xmlns:p="http://schemas.openxmlformats.org/presentationml/2006/main">
  <p:tag name="AS_UNIQUEID" val="99"/>
</p:tagLst>
</file>

<file path=ppt/tags/tag162.xml><?xml version="1.0" encoding="utf-8"?>
<p:tagLst xmlns:p="http://schemas.openxmlformats.org/presentationml/2006/main">
  <p:tag name="AS_UNIQUEID" val="100"/>
</p:tagLst>
</file>

<file path=ppt/tags/tag163.xml><?xml version="1.0" encoding="utf-8"?>
<p:tagLst xmlns:p="http://schemas.openxmlformats.org/presentationml/2006/main">
  <p:tag name="AS_UNIQUEID" val="101"/>
</p:tagLst>
</file>

<file path=ppt/tags/tag164.xml><?xml version="1.0" encoding="utf-8"?>
<p:tagLst xmlns:p="http://schemas.openxmlformats.org/presentationml/2006/main">
  <p:tag name="AS_UNIQUEID" val="102"/>
</p:tagLst>
</file>

<file path=ppt/tags/tag165.xml><?xml version="1.0" encoding="utf-8"?>
<p:tagLst xmlns:p="http://schemas.openxmlformats.org/presentationml/2006/main">
  <p:tag name="AS_UNIQUEID" val="103"/>
</p:tagLst>
</file>

<file path=ppt/tags/tag166.xml><?xml version="1.0" encoding="utf-8"?>
<p:tagLst xmlns:p="http://schemas.openxmlformats.org/presentationml/2006/main">
  <p:tag name="AS_UNIQUEID" val="104"/>
</p:tagLst>
</file>

<file path=ppt/tags/tag167.xml><?xml version="1.0" encoding="utf-8"?>
<p:tagLst xmlns:p="http://schemas.openxmlformats.org/presentationml/2006/main">
  <p:tag name="AS_UNIQUEID" val="105"/>
</p:tagLst>
</file>

<file path=ppt/tags/tag168.xml><?xml version="1.0" encoding="utf-8"?>
<p:tagLst xmlns:p="http://schemas.openxmlformats.org/presentationml/2006/main">
  <p:tag name="AS_UNIQUEID" val="106"/>
</p:tagLst>
</file>

<file path=ppt/tags/tag169.xml><?xml version="1.0" encoding="utf-8"?>
<p:tagLst xmlns:p="http://schemas.openxmlformats.org/presentationml/2006/main">
  <p:tag name="AS_UNIQUEID" val="107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AS_UNIQUEID" val="108"/>
</p:tagLst>
</file>

<file path=ppt/tags/tag171.xml><?xml version="1.0" encoding="utf-8"?>
<p:tagLst xmlns:p="http://schemas.openxmlformats.org/presentationml/2006/main">
  <p:tag name="AS_UNIQUEID" val="109"/>
</p:tagLst>
</file>

<file path=ppt/tags/tag172.xml><?xml version="1.0" encoding="utf-8"?>
<p:tagLst xmlns:p="http://schemas.openxmlformats.org/presentationml/2006/main">
  <p:tag name="AS_UNIQUEID" val="110"/>
</p:tagLst>
</file>

<file path=ppt/tags/tag173.xml><?xml version="1.0" encoding="utf-8"?>
<p:tagLst xmlns:p="http://schemas.openxmlformats.org/presentationml/2006/main">
  <p:tag name="AS_UNIQUEID" val="111"/>
</p:tagLst>
</file>

<file path=ppt/tags/tag174.xml><?xml version="1.0" encoding="utf-8"?>
<p:tagLst xmlns:p="http://schemas.openxmlformats.org/presentationml/2006/main">
  <p:tag name="AS_UNIQUEID" val="112"/>
</p:tagLst>
</file>

<file path=ppt/tags/tag175.xml><?xml version="1.0" encoding="utf-8"?>
<p:tagLst xmlns:p="http://schemas.openxmlformats.org/presentationml/2006/main">
  <p:tag name="AS_UNIQUEID" val="113"/>
</p:tagLst>
</file>

<file path=ppt/tags/tag176.xml><?xml version="1.0" encoding="utf-8"?>
<p:tagLst xmlns:p="http://schemas.openxmlformats.org/presentationml/2006/main">
  <p:tag name="AS_UNIQUEID" val="114"/>
</p:tagLst>
</file>

<file path=ppt/tags/tag177.xml><?xml version="1.0" encoding="utf-8"?>
<p:tagLst xmlns:p="http://schemas.openxmlformats.org/presentationml/2006/main">
  <p:tag name="AS_UNIQUEID" val="115"/>
</p:tagLst>
</file>

<file path=ppt/tags/tag178.xml><?xml version="1.0" encoding="utf-8"?>
<p:tagLst xmlns:p="http://schemas.openxmlformats.org/presentationml/2006/main">
  <p:tag name="COMMONDATA" val="eyJoZGlkIjoiZTM4ODYzZGU4ZTcwYTAyYmRmMWE5ZTYyZjI3YWYyZGE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AS_UNIQUEID" val="1"/>
</p:tagLst>
</file>

<file path=ppt/tags/tag64.xml><?xml version="1.0" encoding="utf-8"?>
<p:tagLst xmlns:p="http://schemas.openxmlformats.org/presentationml/2006/main">
  <p:tag name="AS_UNIQUEID" val="2"/>
</p:tagLst>
</file>

<file path=ppt/tags/tag65.xml><?xml version="1.0" encoding="utf-8"?>
<p:tagLst xmlns:p="http://schemas.openxmlformats.org/presentationml/2006/main">
  <p:tag name="AS_UNIQUEID" val="3"/>
</p:tagLst>
</file>

<file path=ppt/tags/tag66.xml><?xml version="1.0" encoding="utf-8"?>
<p:tagLst xmlns:p="http://schemas.openxmlformats.org/presentationml/2006/main">
  <p:tag name="AS_UNIQUEID" val="4"/>
</p:tagLst>
</file>

<file path=ppt/tags/tag67.xml><?xml version="1.0" encoding="utf-8"?>
<p:tagLst xmlns:p="http://schemas.openxmlformats.org/presentationml/2006/main">
  <p:tag name="AS_UNIQUEID" val="5"/>
</p:tagLst>
</file>

<file path=ppt/tags/tag68.xml><?xml version="1.0" encoding="utf-8"?>
<p:tagLst xmlns:p="http://schemas.openxmlformats.org/presentationml/2006/main">
  <p:tag name="AS_UNIQUEID" val="6"/>
</p:tagLst>
</file>

<file path=ppt/tags/tag69.xml><?xml version="1.0" encoding="utf-8"?>
<p:tagLst xmlns:p="http://schemas.openxmlformats.org/presentationml/2006/main">
  <p:tag name="AS_UNIQUEID" val="7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AS_UNIQUEID" val="8"/>
</p:tagLst>
</file>

<file path=ppt/tags/tag71.xml><?xml version="1.0" encoding="utf-8"?>
<p:tagLst xmlns:p="http://schemas.openxmlformats.org/presentationml/2006/main">
  <p:tag name="AS_UNIQUEID" val="9"/>
</p:tagLst>
</file>

<file path=ppt/tags/tag72.xml><?xml version="1.0" encoding="utf-8"?>
<p:tagLst xmlns:p="http://schemas.openxmlformats.org/presentationml/2006/main">
  <p:tag name="AS_UNIQUEID" val="10"/>
</p:tagLst>
</file>

<file path=ppt/tags/tag73.xml><?xml version="1.0" encoding="utf-8"?>
<p:tagLst xmlns:p="http://schemas.openxmlformats.org/presentationml/2006/main">
  <p:tag name="AS_UNIQUEID" val="11"/>
</p:tagLst>
</file>

<file path=ppt/tags/tag74.xml><?xml version="1.0" encoding="utf-8"?>
<p:tagLst xmlns:p="http://schemas.openxmlformats.org/presentationml/2006/main">
  <p:tag name="AS_UNIQUEID" val="12"/>
</p:tagLst>
</file>

<file path=ppt/tags/tag75.xml><?xml version="1.0" encoding="utf-8"?>
<p:tagLst xmlns:p="http://schemas.openxmlformats.org/presentationml/2006/main">
  <p:tag name="AS_UNIQUEID" val="13"/>
</p:tagLst>
</file>

<file path=ppt/tags/tag76.xml><?xml version="1.0" encoding="utf-8"?>
<p:tagLst xmlns:p="http://schemas.openxmlformats.org/presentationml/2006/main">
  <p:tag name="AS_UNIQUEID" val="14"/>
</p:tagLst>
</file>

<file path=ppt/tags/tag77.xml><?xml version="1.0" encoding="utf-8"?>
<p:tagLst xmlns:p="http://schemas.openxmlformats.org/presentationml/2006/main">
  <p:tag name="AS_UNIQUEID" val="15"/>
</p:tagLst>
</file>

<file path=ppt/tags/tag78.xml><?xml version="1.0" encoding="utf-8"?>
<p:tagLst xmlns:p="http://schemas.openxmlformats.org/presentationml/2006/main">
  <p:tag name="AS_UNIQUEID" val="16"/>
</p:tagLst>
</file>

<file path=ppt/tags/tag79.xml><?xml version="1.0" encoding="utf-8"?>
<p:tagLst xmlns:p="http://schemas.openxmlformats.org/presentationml/2006/main">
  <p:tag name="AS_UNIQUEID" val="17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AS_UNIQUEID" val="18"/>
</p:tagLst>
</file>

<file path=ppt/tags/tag81.xml><?xml version="1.0" encoding="utf-8"?>
<p:tagLst xmlns:p="http://schemas.openxmlformats.org/presentationml/2006/main">
  <p:tag name="AS_UNIQUEID" val="19"/>
</p:tagLst>
</file>

<file path=ppt/tags/tag82.xml><?xml version="1.0" encoding="utf-8"?>
<p:tagLst xmlns:p="http://schemas.openxmlformats.org/presentationml/2006/main">
  <p:tag name="AS_UNIQUEID" val="20"/>
</p:tagLst>
</file>

<file path=ppt/tags/tag83.xml><?xml version="1.0" encoding="utf-8"?>
<p:tagLst xmlns:p="http://schemas.openxmlformats.org/presentationml/2006/main">
  <p:tag name="AS_UNIQUEID" val="21"/>
</p:tagLst>
</file>

<file path=ppt/tags/tag84.xml><?xml version="1.0" encoding="utf-8"?>
<p:tagLst xmlns:p="http://schemas.openxmlformats.org/presentationml/2006/main">
  <p:tag name="AS_UNIQUEID" val="22"/>
</p:tagLst>
</file>

<file path=ppt/tags/tag85.xml><?xml version="1.0" encoding="utf-8"?>
<p:tagLst xmlns:p="http://schemas.openxmlformats.org/presentationml/2006/main">
  <p:tag name="AS_UNIQUEID" val="23"/>
</p:tagLst>
</file>

<file path=ppt/tags/tag86.xml><?xml version="1.0" encoding="utf-8"?>
<p:tagLst xmlns:p="http://schemas.openxmlformats.org/presentationml/2006/main">
  <p:tag name="AS_UNIQUEID" val="24"/>
</p:tagLst>
</file>

<file path=ppt/tags/tag87.xml><?xml version="1.0" encoding="utf-8"?>
<p:tagLst xmlns:p="http://schemas.openxmlformats.org/presentationml/2006/main">
  <p:tag name="AS_UNIQUEID" val="25"/>
</p:tagLst>
</file>

<file path=ppt/tags/tag88.xml><?xml version="1.0" encoding="utf-8"?>
<p:tagLst xmlns:p="http://schemas.openxmlformats.org/presentationml/2006/main">
  <p:tag name="AS_UNIQUEID" val="26"/>
</p:tagLst>
</file>

<file path=ppt/tags/tag89.xml><?xml version="1.0" encoding="utf-8"?>
<p:tagLst xmlns:p="http://schemas.openxmlformats.org/presentationml/2006/main">
  <p:tag name="AS_UNIQUEID" val="27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AS_UNIQUEID" val="28"/>
</p:tagLst>
</file>

<file path=ppt/tags/tag91.xml><?xml version="1.0" encoding="utf-8"?>
<p:tagLst xmlns:p="http://schemas.openxmlformats.org/presentationml/2006/main">
  <p:tag name="AS_UNIQUEID" val="29"/>
</p:tagLst>
</file>

<file path=ppt/tags/tag92.xml><?xml version="1.0" encoding="utf-8"?>
<p:tagLst xmlns:p="http://schemas.openxmlformats.org/presentationml/2006/main">
  <p:tag name="AS_UNIQUEID" val="30"/>
</p:tagLst>
</file>

<file path=ppt/tags/tag93.xml><?xml version="1.0" encoding="utf-8"?>
<p:tagLst xmlns:p="http://schemas.openxmlformats.org/presentationml/2006/main">
  <p:tag name="AS_UNIQUEID" val="31"/>
</p:tagLst>
</file>

<file path=ppt/tags/tag94.xml><?xml version="1.0" encoding="utf-8"?>
<p:tagLst xmlns:p="http://schemas.openxmlformats.org/presentationml/2006/main">
  <p:tag name="AS_UNIQUEID" val="32"/>
</p:tagLst>
</file>

<file path=ppt/tags/tag95.xml><?xml version="1.0" encoding="utf-8"?>
<p:tagLst xmlns:p="http://schemas.openxmlformats.org/presentationml/2006/main">
  <p:tag name="AS_UNIQUEID" val="33"/>
</p:tagLst>
</file>

<file path=ppt/tags/tag96.xml><?xml version="1.0" encoding="utf-8"?>
<p:tagLst xmlns:p="http://schemas.openxmlformats.org/presentationml/2006/main">
  <p:tag name="AS_UNIQUEID" val="34"/>
</p:tagLst>
</file>

<file path=ppt/tags/tag97.xml><?xml version="1.0" encoding="utf-8"?>
<p:tagLst xmlns:p="http://schemas.openxmlformats.org/presentationml/2006/main">
  <p:tag name="AS_UNIQUEID" val="35"/>
</p:tagLst>
</file>

<file path=ppt/tags/tag98.xml><?xml version="1.0" encoding="utf-8"?>
<p:tagLst xmlns:p="http://schemas.openxmlformats.org/presentationml/2006/main">
  <p:tag name="AS_UNIQUEID" val="36"/>
</p:tagLst>
</file>

<file path=ppt/tags/tag99.xml><?xml version="1.0" encoding="utf-8"?>
<p:tagLst xmlns:p="http://schemas.openxmlformats.org/presentationml/2006/main">
  <p:tag name="AS_UNIQUEID" val="37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2062</Words>
  <Application>WPS 演示</Application>
  <PresentationFormat>宽屏</PresentationFormat>
  <Paragraphs>214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楷体</vt:lpstr>
      <vt:lpstr>微软雅黑</vt:lpstr>
      <vt:lpstr>Calibri</vt:lpstr>
      <vt:lpstr>Arial Unicode MS</vt:lpstr>
      <vt:lpstr>Office 主题​​</vt:lpstr>
      <vt:lpstr>默认设计模板</vt:lpstr>
      <vt:lpstr>1_默认设计模板</vt:lpstr>
      <vt:lpstr>2_默认设计模板</vt:lpstr>
      <vt:lpstr>PowerPoint 演示文稿</vt:lpstr>
      <vt:lpstr>知识目标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2022-08-06T07:21:49Z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690768067BD64A7AB3C7C1AC18B0BC59</vt:lpwstr>
  </property>
</Properties>
</file>